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sldIdLst>
    <p:sldId id="256" r:id="rId2"/>
    <p:sldId id="257" r:id="rId3"/>
  </p:sldIdLst>
  <p:sldSz cx="18240375" cy="10260013"/>
  <p:notesSz cx="6858000" cy="9144000"/>
  <p:defaultTextStyle>
    <a:defPPr>
      <a:defRPr lang="ru-RU"/>
    </a:defPPr>
    <a:lvl1pPr marL="0" algn="l" defTabSz="1367942" rtl="0" eaLnBrk="1" latinLnBrk="0" hangingPunct="1">
      <a:defRPr sz="2693" kern="1200">
        <a:solidFill>
          <a:schemeClr val="tx1"/>
        </a:solidFill>
        <a:latin typeface="+mn-lt"/>
        <a:ea typeface="+mn-ea"/>
        <a:cs typeface="+mn-cs"/>
      </a:defRPr>
    </a:lvl1pPr>
    <a:lvl2pPr marL="683971" algn="l" defTabSz="1367942" rtl="0" eaLnBrk="1" latinLnBrk="0" hangingPunct="1">
      <a:defRPr sz="2693" kern="1200">
        <a:solidFill>
          <a:schemeClr val="tx1"/>
        </a:solidFill>
        <a:latin typeface="+mn-lt"/>
        <a:ea typeface="+mn-ea"/>
        <a:cs typeface="+mn-cs"/>
      </a:defRPr>
    </a:lvl2pPr>
    <a:lvl3pPr marL="1367942" algn="l" defTabSz="1367942" rtl="0" eaLnBrk="1" latinLnBrk="0" hangingPunct="1">
      <a:defRPr sz="2693" kern="1200">
        <a:solidFill>
          <a:schemeClr val="tx1"/>
        </a:solidFill>
        <a:latin typeface="+mn-lt"/>
        <a:ea typeface="+mn-ea"/>
        <a:cs typeface="+mn-cs"/>
      </a:defRPr>
    </a:lvl3pPr>
    <a:lvl4pPr marL="2051914" algn="l" defTabSz="1367942" rtl="0" eaLnBrk="1" latinLnBrk="0" hangingPunct="1">
      <a:defRPr sz="2693" kern="1200">
        <a:solidFill>
          <a:schemeClr val="tx1"/>
        </a:solidFill>
        <a:latin typeface="+mn-lt"/>
        <a:ea typeface="+mn-ea"/>
        <a:cs typeface="+mn-cs"/>
      </a:defRPr>
    </a:lvl4pPr>
    <a:lvl5pPr marL="2735885" algn="l" defTabSz="1367942" rtl="0" eaLnBrk="1" latinLnBrk="0" hangingPunct="1">
      <a:defRPr sz="2693" kern="1200">
        <a:solidFill>
          <a:schemeClr val="tx1"/>
        </a:solidFill>
        <a:latin typeface="+mn-lt"/>
        <a:ea typeface="+mn-ea"/>
        <a:cs typeface="+mn-cs"/>
      </a:defRPr>
    </a:lvl5pPr>
    <a:lvl6pPr marL="3419856" algn="l" defTabSz="1367942" rtl="0" eaLnBrk="1" latinLnBrk="0" hangingPunct="1">
      <a:defRPr sz="2693" kern="1200">
        <a:solidFill>
          <a:schemeClr val="tx1"/>
        </a:solidFill>
        <a:latin typeface="+mn-lt"/>
        <a:ea typeface="+mn-ea"/>
        <a:cs typeface="+mn-cs"/>
      </a:defRPr>
    </a:lvl6pPr>
    <a:lvl7pPr marL="4103827" algn="l" defTabSz="1367942" rtl="0" eaLnBrk="1" latinLnBrk="0" hangingPunct="1">
      <a:defRPr sz="2693" kern="1200">
        <a:solidFill>
          <a:schemeClr val="tx1"/>
        </a:solidFill>
        <a:latin typeface="+mn-lt"/>
        <a:ea typeface="+mn-ea"/>
        <a:cs typeface="+mn-cs"/>
      </a:defRPr>
    </a:lvl7pPr>
    <a:lvl8pPr marL="4787798" algn="l" defTabSz="1367942" rtl="0" eaLnBrk="1" latinLnBrk="0" hangingPunct="1">
      <a:defRPr sz="2693" kern="1200">
        <a:solidFill>
          <a:schemeClr val="tx1"/>
        </a:solidFill>
        <a:latin typeface="+mn-lt"/>
        <a:ea typeface="+mn-ea"/>
        <a:cs typeface="+mn-cs"/>
      </a:defRPr>
    </a:lvl8pPr>
    <a:lvl9pPr marL="5471770" algn="l" defTabSz="1367942" rtl="0" eaLnBrk="1" latinLnBrk="0" hangingPunct="1">
      <a:defRPr sz="2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87C2"/>
    <a:srgbClr val="1EE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57F7E2-777A-4B24-BD42-AA94A5F394C6}" v="2" dt="2021-11-05T05:45:42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2237C-D07E-49B8-B497-4EBE74883169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9F02A-A9E1-4DD6-86EA-FFCA4AFB5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0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0047" y="1679128"/>
            <a:ext cx="13680281" cy="3572005"/>
          </a:xfrm>
        </p:spPr>
        <p:txBody>
          <a:bodyPr anchor="b"/>
          <a:lstStyle>
            <a:lvl1pPr algn="ctr">
              <a:defRPr sz="897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0047" y="5388883"/>
            <a:ext cx="13680281" cy="2477127"/>
          </a:xfrm>
        </p:spPr>
        <p:txBody>
          <a:bodyPr/>
          <a:lstStyle>
            <a:lvl1pPr marL="0" indent="0" algn="ctr">
              <a:buNone/>
              <a:defRPr sz="3591"/>
            </a:lvl1pPr>
            <a:lvl2pPr marL="684017" indent="0" algn="ctr">
              <a:buNone/>
              <a:defRPr sz="2992"/>
            </a:lvl2pPr>
            <a:lvl3pPr marL="1368034" indent="0" algn="ctr">
              <a:buNone/>
              <a:defRPr sz="2693"/>
            </a:lvl3pPr>
            <a:lvl4pPr marL="2052051" indent="0" algn="ctr">
              <a:buNone/>
              <a:defRPr sz="2394"/>
            </a:lvl4pPr>
            <a:lvl5pPr marL="2736068" indent="0" algn="ctr">
              <a:buNone/>
              <a:defRPr sz="2394"/>
            </a:lvl5pPr>
            <a:lvl6pPr marL="3420085" indent="0" algn="ctr">
              <a:buNone/>
              <a:defRPr sz="2394"/>
            </a:lvl6pPr>
            <a:lvl7pPr marL="4104102" indent="0" algn="ctr">
              <a:buNone/>
              <a:defRPr sz="2394"/>
            </a:lvl7pPr>
            <a:lvl8pPr marL="4788118" indent="0" algn="ctr">
              <a:buNone/>
              <a:defRPr sz="2394"/>
            </a:lvl8pPr>
            <a:lvl9pPr marL="5472135" indent="0" algn="ctr">
              <a:buNone/>
              <a:defRPr sz="239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2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3268" y="546251"/>
            <a:ext cx="3933081" cy="86948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026" y="546251"/>
            <a:ext cx="11571238" cy="86948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71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57662" y="546252"/>
            <a:ext cx="15732323" cy="1063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30971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57662" y="546252"/>
            <a:ext cx="15732323" cy="1063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1984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2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526" y="2557880"/>
            <a:ext cx="15732323" cy="4267880"/>
          </a:xfrm>
        </p:spPr>
        <p:txBody>
          <a:bodyPr anchor="b"/>
          <a:lstStyle>
            <a:lvl1pPr>
              <a:defRPr sz="897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4526" y="6866135"/>
            <a:ext cx="15732323" cy="2244377"/>
          </a:xfrm>
        </p:spPr>
        <p:txBody>
          <a:bodyPr/>
          <a:lstStyle>
            <a:lvl1pPr marL="0" indent="0">
              <a:buNone/>
              <a:defRPr sz="3591">
                <a:solidFill>
                  <a:schemeClr val="tx1">
                    <a:tint val="75000"/>
                  </a:schemeClr>
                </a:solidFill>
              </a:defRPr>
            </a:lvl1pPr>
            <a:lvl2pPr marL="684017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1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026" y="2731253"/>
            <a:ext cx="7752159" cy="65098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34190" y="2731253"/>
            <a:ext cx="7752159" cy="65098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5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402" y="546252"/>
            <a:ext cx="15732323" cy="198312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6402" y="2515129"/>
            <a:ext cx="7716533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6402" y="3747755"/>
            <a:ext cx="7716533" cy="55123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34190" y="2515129"/>
            <a:ext cx="7754535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34190" y="3747755"/>
            <a:ext cx="7754535" cy="55123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5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2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3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402" y="684001"/>
            <a:ext cx="5882995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4535" y="1477253"/>
            <a:ext cx="9234190" cy="7291259"/>
          </a:xfrm>
        </p:spPr>
        <p:txBody>
          <a:bodyPr/>
          <a:lstStyle>
            <a:lvl1pPr>
              <a:defRPr sz="4788"/>
            </a:lvl1pPr>
            <a:lvl2pPr>
              <a:defRPr sz="4189"/>
            </a:lvl2pPr>
            <a:lvl3pPr>
              <a:defRPr sz="3591"/>
            </a:lvl3pPr>
            <a:lvl4pPr>
              <a:defRPr sz="2992"/>
            </a:lvl4pPr>
            <a:lvl5pPr>
              <a:defRPr sz="2992"/>
            </a:lvl5pPr>
            <a:lvl6pPr>
              <a:defRPr sz="2992"/>
            </a:lvl6pPr>
            <a:lvl7pPr>
              <a:defRPr sz="2992"/>
            </a:lvl7pPr>
            <a:lvl8pPr>
              <a:defRPr sz="2992"/>
            </a:lvl8pPr>
            <a:lvl9pPr>
              <a:defRPr sz="299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6402" y="3078004"/>
            <a:ext cx="5882995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9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402" y="684001"/>
            <a:ext cx="5882995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54535" y="1477253"/>
            <a:ext cx="9234190" cy="7291259"/>
          </a:xfrm>
        </p:spPr>
        <p:txBody>
          <a:bodyPr anchor="t"/>
          <a:lstStyle>
            <a:lvl1pPr marL="0" indent="0">
              <a:buNone/>
              <a:defRPr sz="4788"/>
            </a:lvl1pPr>
            <a:lvl2pPr marL="684017" indent="0">
              <a:buNone/>
              <a:defRPr sz="4189"/>
            </a:lvl2pPr>
            <a:lvl3pPr marL="1368034" indent="0">
              <a:buNone/>
              <a:defRPr sz="3591"/>
            </a:lvl3pPr>
            <a:lvl4pPr marL="2052051" indent="0">
              <a:buNone/>
              <a:defRPr sz="2992"/>
            </a:lvl4pPr>
            <a:lvl5pPr marL="2736068" indent="0">
              <a:buNone/>
              <a:defRPr sz="2992"/>
            </a:lvl5pPr>
            <a:lvl6pPr marL="3420085" indent="0">
              <a:buNone/>
              <a:defRPr sz="2992"/>
            </a:lvl6pPr>
            <a:lvl7pPr marL="4104102" indent="0">
              <a:buNone/>
              <a:defRPr sz="2992"/>
            </a:lvl7pPr>
            <a:lvl8pPr marL="4788118" indent="0">
              <a:buNone/>
              <a:defRPr sz="2992"/>
            </a:lvl8pPr>
            <a:lvl9pPr marL="5472135" indent="0">
              <a:buNone/>
              <a:defRPr sz="299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6402" y="3078004"/>
            <a:ext cx="5882995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0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4026" y="546252"/>
            <a:ext cx="15732323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026" y="2731253"/>
            <a:ext cx="15732323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4026" y="9509513"/>
            <a:ext cx="4104084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42124" y="9509513"/>
            <a:ext cx="6156127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882265" y="9509513"/>
            <a:ext cx="4104084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7588721" y="9806032"/>
            <a:ext cx="2070202" cy="45398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005" y="9878667"/>
            <a:ext cx="1253638" cy="30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52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l" defTabSz="1368034" rtl="0" eaLnBrk="1" latinLnBrk="0" hangingPunct="1">
        <a:lnSpc>
          <a:spcPct val="90000"/>
        </a:lnSpc>
        <a:spcBef>
          <a:spcPct val="0"/>
        </a:spcBef>
        <a:buNone/>
        <a:defRPr sz="6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8" indent="-342008" algn="l" defTabSz="136803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6025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591" kern="1200">
          <a:solidFill>
            <a:schemeClr val="tx1"/>
          </a:solidFill>
          <a:latin typeface="+mn-lt"/>
          <a:ea typeface="+mn-ea"/>
          <a:cs typeface="+mn-cs"/>
        </a:defRPr>
      </a:lvl2pPr>
      <a:lvl3pPr marL="1710042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4059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8076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2093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6110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30127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4144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17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8034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2051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606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2008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4102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811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213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0351" y="2139329"/>
            <a:ext cx="6805840" cy="33006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PRESENTATION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US" sz="2693" strike="sngStrike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(downscale it if required</a:t>
            </a:r>
            <a:r>
              <a:rPr lang="ru-RU" sz="2693" strike="sngStrike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743652" y="5702212"/>
            <a:ext cx="5314950" cy="527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94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ru-RU" sz="239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40" y="2273157"/>
            <a:ext cx="3306010" cy="5713699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5743652" y="6353972"/>
            <a:ext cx="5314538" cy="527305"/>
          </a:xfrm>
          <a:prstGeom prst="rect">
            <a:avLst/>
          </a:prstGeom>
        </p:spPr>
        <p:txBody>
          <a:bodyPr vert="horz" lIns="136800" tIns="68400" rIns="136800" bIns="684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94" dirty="0" err="1"/>
              <a:t>Affilation</a:t>
            </a:r>
            <a:r>
              <a:rPr lang="en-US" sz="2394" dirty="0"/>
              <a:t>            </a:t>
            </a:r>
            <a:endParaRPr lang="ru-RU" sz="2394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43654" y="7005987"/>
            <a:ext cx="5314537" cy="527305"/>
          </a:xfrm>
          <a:prstGeom prst="rect">
            <a:avLst/>
          </a:prstGeom>
        </p:spPr>
        <p:txBody>
          <a:bodyPr vert="horz" lIns="136800" tIns="68400" rIns="136800" bIns="684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94" dirty="0"/>
              <a:t>IEEE Membership Grade</a:t>
            </a:r>
            <a:endParaRPr lang="ru-RU" sz="2394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743654" y="7643751"/>
            <a:ext cx="5685037" cy="527305"/>
          </a:xfrm>
          <a:prstGeom prst="rect">
            <a:avLst/>
          </a:prstGeom>
        </p:spPr>
        <p:txBody>
          <a:bodyPr vert="horz" lIns="136800" tIns="68400" rIns="136800" bIns="684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94" dirty="0"/>
              <a:t>Contact</a:t>
            </a:r>
            <a:endParaRPr lang="ru-RU" sz="2394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40" y="0"/>
            <a:ext cx="3264711" cy="7980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13" y="7048737"/>
            <a:ext cx="299970" cy="3008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13" y="6435632"/>
            <a:ext cx="299970" cy="30084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13" y="7686014"/>
            <a:ext cx="299970" cy="30084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728" y="5787391"/>
            <a:ext cx="299970" cy="300842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7467188" y="9732762"/>
            <a:ext cx="2308500" cy="527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2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006" y="118950"/>
            <a:ext cx="2250979" cy="55431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4190" y="-2896"/>
            <a:ext cx="6156008" cy="10262907"/>
          </a:xfrm>
          <a:prstGeom prst="rect">
            <a:avLst/>
          </a:prstGeom>
        </p:spPr>
      </p:pic>
      <p:sp>
        <p:nvSpPr>
          <p:cNvPr id="24" name="Заголовок 1"/>
          <p:cNvSpPr txBox="1">
            <a:spLocks/>
          </p:cNvSpPr>
          <p:nvPr/>
        </p:nvSpPr>
        <p:spPr>
          <a:xfrm>
            <a:off x="13437756" y="3973648"/>
            <a:ext cx="3434254" cy="2762826"/>
          </a:xfrm>
          <a:prstGeom prst="rect">
            <a:avLst/>
          </a:prstGeom>
        </p:spPr>
        <p:txBody>
          <a:bodyPr vert="horz" lIns="136800" tIns="68400" rIns="136800" bIns="6840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591" dirty="0"/>
              <a:t>Insert thematic</a:t>
            </a:r>
          </a:p>
          <a:p>
            <a:pPr algn="ctr"/>
            <a:r>
              <a:rPr lang="en-US" sz="3591" dirty="0"/>
              <a:t>picture </a:t>
            </a:r>
            <a:br>
              <a:rPr lang="en-US" sz="3591" dirty="0"/>
            </a:br>
            <a:r>
              <a:rPr lang="en-US" sz="3591" dirty="0"/>
              <a:t>here or delete</a:t>
            </a:r>
          </a:p>
          <a:p>
            <a:pPr algn="ctr"/>
            <a:r>
              <a:rPr lang="en-US" sz="3591" dirty="0"/>
              <a:t>this field</a:t>
            </a:r>
            <a:endParaRPr lang="ru-RU" sz="1646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8100617"/>
            <a:ext cx="2880000" cy="21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/>
              <a:t>Keep-out zone</a:t>
            </a:r>
          </a:p>
          <a:p>
            <a:pPr algn="ctr">
              <a:lnSpc>
                <a:spcPct val="150000"/>
              </a:lnSpc>
            </a:pPr>
            <a:r>
              <a:rPr lang="en-US" sz="2000" b="1" dirty="0"/>
              <a:t>REMOVE THIS MARKER!</a:t>
            </a:r>
          </a:p>
        </p:txBody>
      </p:sp>
    </p:spTree>
    <p:extLst>
      <p:ext uri="{BB962C8B-B14F-4D97-AF65-F5344CB8AC3E}">
        <p14:creationId xmlns:p14="http://schemas.microsoft.com/office/powerpoint/2010/main" val="193173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" y="752146"/>
            <a:ext cx="16259270" cy="1219291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989097" y="856829"/>
            <a:ext cx="14629099" cy="1009925"/>
          </a:xfrm>
          <a:prstGeom prst="rect">
            <a:avLst/>
          </a:prstGeom>
        </p:spPr>
        <p:txBody>
          <a:bodyPr vert="horz" lIns="136800" tIns="68400" rIns="136800" bIns="6840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5984" dirty="0">
                <a:solidFill>
                  <a:schemeClr val="bg1"/>
                </a:solidFill>
              </a:rPr>
              <a:t>Slide title</a:t>
            </a:r>
            <a:endParaRPr lang="ru-RU" sz="2693" strike="sngStrike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89098" y="4134454"/>
            <a:ext cx="15270347" cy="4144806"/>
          </a:xfrm>
          <a:prstGeom prst="rect">
            <a:avLst/>
          </a:prstGeom>
        </p:spPr>
        <p:txBody>
          <a:bodyPr vert="horz" lIns="136800" tIns="68400" rIns="136800" bIns="684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94" dirty="0"/>
              <a:t>Text </a:t>
            </a:r>
            <a:r>
              <a:rPr lang="en-US" sz="2394" dirty="0" err="1"/>
              <a:t>Text</a:t>
            </a:r>
            <a:r>
              <a:rPr lang="en-US" sz="2394" dirty="0"/>
              <a:t> </a:t>
            </a:r>
            <a:r>
              <a:rPr lang="en-US" sz="2394" dirty="0" err="1"/>
              <a:t>Text</a:t>
            </a:r>
            <a:endParaRPr lang="ru-RU" sz="2394" dirty="0"/>
          </a:p>
          <a:p>
            <a:pPr marL="0" indent="0">
              <a:buNone/>
            </a:pPr>
            <a:endParaRPr lang="ru-RU" sz="2394" dirty="0"/>
          </a:p>
          <a:p>
            <a:pPr marL="0" indent="0">
              <a:buNone/>
            </a:pPr>
            <a:endParaRPr lang="ru-RU" sz="2394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989098" y="3419015"/>
            <a:ext cx="9470591" cy="607360"/>
          </a:xfrm>
          <a:prstGeom prst="rect">
            <a:avLst/>
          </a:prstGeom>
        </p:spPr>
        <p:txBody>
          <a:bodyPr vert="horz" lIns="136800" tIns="68400" rIns="136800" bIns="684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91" b="1" dirty="0">
                <a:solidFill>
                  <a:schemeClr val="accent2"/>
                </a:solidFill>
              </a:rPr>
              <a:t>Second title</a:t>
            </a:r>
            <a:endParaRPr lang="ru-RU" sz="3591" b="1" dirty="0">
              <a:solidFill>
                <a:schemeClr val="accent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8100617"/>
            <a:ext cx="2880000" cy="21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/>
              <a:t>Keep-out zone</a:t>
            </a:r>
          </a:p>
          <a:p>
            <a:pPr algn="ctr">
              <a:lnSpc>
                <a:spcPct val="150000"/>
              </a:lnSpc>
            </a:pPr>
            <a:r>
              <a:rPr lang="en-US" sz="2000" b="1" dirty="0"/>
              <a:t>REMOVE THIS MARKER!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400495" y="9493624"/>
            <a:ext cx="359394" cy="506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146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31</Words>
  <Application>Microsoft Office PowerPoint</Application>
  <PresentationFormat>Произвольный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YOUR PRESENTATION TITLE (downscale it if required)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presentation title</dc:title>
  <dc:creator>Пользователь Windows</dc:creator>
  <cp:lastModifiedBy>Kazmina Anna</cp:lastModifiedBy>
  <cp:revision>7</cp:revision>
  <dcterms:created xsi:type="dcterms:W3CDTF">2021-10-25T03:11:44Z</dcterms:created>
  <dcterms:modified xsi:type="dcterms:W3CDTF">2021-11-05T05:47:17Z</dcterms:modified>
</cp:coreProperties>
</file>