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4" r:id="rId1"/>
  </p:sldMasterIdLst>
  <p:notesMasterIdLst>
    <p:notesMasterId r:id="rId11"/>
  </p:notesMasterIdLst>
  <p:sldIdLst>
    <p:sldId id="313" r:id="rId2"/>
    <p:sldId id="311" r:id="rId3"/>
    <p:sldId id="295" r:id="rId4"/>
    <p:sldId id="296" r:id="rId5"/>
    <p:sldId id="288" r:id="rId6"/>
    <p:sldId id="289" r:id="rId7"/>
    <p:sldId id="290" r:id="rId8"/>
    <p:sldId id="292" r:id="rId9"/>
    <p:sldId id="293" r:id="rId10"/>
  </p:sldIdLst>
  <p:sldSz cx="20105688" cy="11309350"/>
  <p:notesSz cx="20105688" cy="11309350"/>
  <p:embeddedFontLst>
    <p:embeddedFont>
      <p:font typeface="Arial Black" panose="020B0604020202020204" pitchFamily="34" charset="0"/>
      <p:bold r:id="rId12"/>
    </p:embeddedFont>
  </p:embeddedFontLst>
  <p:defaultTextStyle>
    <a:defPPr>
      <a:defRPr/>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D88"/>
    <a:srgbClr val="FAFAFA"/>
    <a:srgbClr val="039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8"/>
    <p:restoredTop sz="84848"/>
  </p:normalViewPr>
  <p:slideViewPr>
    <p:cSldViewPr>
      <p:cViewPr>
        <p:scale>
          <a:sx n="47" d="100"/>
          <a:sy n="47" d="100"/>
        </p:scale>
        <p:origin x="392" y="6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11388725" y="0"/>
            <a:ext cx="8712200" cy="566738"/>
          </a:xfrm>
          <a:prstGeom prst="rect">
            <a:avLst/>
          </a:prstGeom>
        </p:spPr>
        <p:txBody>
          <a:bodyPr vert="horz" lIns="91440" tIns="45720" rIns="91440" bIns="45720" rtlCol="0"/>
          <a:lstStyle>
            <a:lvl1pPr algn="r">
              <a:defRPr sz="1200"/>
            </a:lvl1pPr>
          </a:lstStyle>
          <a:p>
            <a:fld id="{5260035E-ED5A-4C48-87C2-120889A70204}" type="datetimeFigureOut">
              <a:rPr lang="en-RU" smtClean="0"/>
              <a:t>1/26/26</a:t>
            </a:fld>
            <a:endParaRPr lang="en-RU"/>
          </a:p>
        </p:txBody>
      </p:sp>
      <p:sp>
        <p:nvSpPr>
          <p:cNvPr id="4" name="Slide Image Placeholder 3"/>
          <p:cNvSpPr>
            <a:spLocks noGrp="1" noRot="1" noChangeAspect="1"/>
          </p:cNvSpPr>
          <p:nvPr>
            <p:ph type="sldImg" idx="2"/>
          </p:nvPr>
        </p:nvSpPr>
        <p:spPr>
          <a:xfrm>
            <a:off x="6661150" y="1414463"/>
            <a:ext cx="6784975" cy="381635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2011363"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11388725" y="10742613"/>
            <a:ext cx="8712200" cy="566737"/>
          </a:xfrm>
          <a:prstGeom prst="rect">
            <a:avLst/>
          </a:prstGeom>
        </p:spPr>
        <p:txBody>
          <a:bodyPr vert="horz" lIns="91440" tIns="45720" rIns="91440" bIns="45720" rtlCol="0" anchor="b"/>
          <a:lstStyle>
            <a:lvl1pPr algn="r">
              <a:defRPr sz="1200"/>
            </a:lvl1pPr>
          </a:lstStyle>
          <a:p>
            <a:fld id="{31F5E2C5-39E5-E141-BEF8-2D73C10D18C1}" type="slidenum">
              <a:rPr lang="en-RU" smtClean="0"/>
              <a:t>‹#›</a:t>
            </a:fld>
            <a:endParaRPr lang="en-RU"/>
          </a:p>
        </p:txBody>
      </p:sp>
    </p:spTree>
    <p:extLst>
      <p:ext uri="{BB962C8B-B14F-4D97-AF65-F5344CB8AC3E}">
        <p14:creationId xmlns:p14="http://schemas.microsoft.com/office/powerpoint/2010/main" val="3046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0D7E-D297-F3AA-C3CF-ECDC74AE0FD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E7E1A1E-7CAC-5104-10CD-0F52BBC4A35A}"/>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E45EEE5-0EE5-A43E-9E26-A90A32858FB2}"/>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E7ED502-07F1-70FE-609E-DA46C521F322}"/>
              </a:ext>
            </a:extLst>
          </p:cNvPr>
          <p:cNvSpPr>
            <a:spLocks noGrp="1"/>
          </p:cNvSpPr>
          <p:nvPr>
            <p:ph type="sldNum" sz="quarter" idx="5"/>
          </p:nvPr>
        </p:nvSpPr>
        <p:spPr/>
        <p:txBody>
          <a:bodyPr/>
          <a:lstStyle/>
          <a:p>
            <a:fld id="{31F5E2C5-39E5-E141-BEF8-2D73C10D18C1}" type="slidenum">
              <a:rPr lang="en-RU" smtClean="0"/>
              <a:t>1</a:t>
            </a:fld>
            <a:endParaRPr lang="en-RU"/>
          </a:p>
        </p:txBody>
      </p:sp>
    </p:spTree>
    <p:extLst>
      <p:ext uri="{BB962C8B-B14F-4D97-AF65-F5344CB8AC3E}">
        <p14:creationId xmlns:p14="http://schemas.microsoft.com/office/powerpoint/2010/main" val="108402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1837-04FC-5F34-67D6-60B3D1E72F6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59DA1C0-2B8A-3BF7-3348-A2EAFE91457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D06DE67-335E-11F6-777E-B9CF016337B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A232BAC-A830-2E0F-7FB1-B8AD458D927D}"/>
              </a:ext>
            </a:extLst>
          </p:cNvPr>
          <p:cNvSpPr>
            <a:spLocks noGrp="1"/>
          </p:cNvSpPr>
          <p:nvPr>
            <p:ph type="sldNum" sz="quarter" idx="5"/>
          </p:nvPr>
        </p:nvSpPr>
        <p:spPr/>
        <p:txBody>
          <a:bodyPr/>
          <a:lstStyle/>
          <a:p>
            <a:fld id="{31F5E2C5-39E5-E141-BEF8-2D73C10D18C1}" type="slidenum">
              <a:rPr lang="en-RU" smtClean="0"/>
              <a:t>2</a:t>
            </a:fld>
            <a:endParaRPr lang="en-RU"/>
          </a:p>
        </p:txBody>
      </p:sp>
    </p:spTree>
    <p:extLst>
      <p:ext uri="{BB962C8B-B14F-4D97-AF65-F5344CB8AC3E}">
        <p14:creationId xmlns:p14="http://schemas.microsoft.com/office/powerpoint/2010/main" val="164113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1F5E2C5-39E5-E141-BEF8-2D73C10D18C1}" type="slidenum">
              <a:rPr lang="en-RU" smtClean="0"/>
              <a:t>5</a:t>
            </a:fld>
            <a:endParaRPr lang="en-RU"/>
          </a:p>
        </p:txBody>
      </p:sp>
    </p:spTree>
    <p:extLst>
      <p:ext uri="{BB962C8B-B14F-4D97-AF65-F5344CB8AC3E}">
        <p14:creationId xmlns:p14="http://schemas.microsoft.com/office/powerpoint/2010/main" val="3438073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E7937-1071-BFB0-5828-D1F5A0613AFD}"/>
              </a:ext>
            </a:extLst>
          </p:cNvPr>
          <p:cNvSpPr>
            <a:spLocks noGrp="1"/>
          </p:cNvSpPr>
          <p:nvPr>
            <p:ph type="ctrTitle"/>
          </p:nvPr>
        </p:nvSpPr>
        <p:spPr>
          <a:xfrm>
            <a:off x="1471494" y="7102475"/>
            <a:ext cx="16035162" cy="747897"/>
          </a:xfrm>
        </p:spPr>
        <p:txBody>
          <a:bodyPr lIns="0" tIns="0" rIns="0" bIns="0" anchor="b">
            <a:spAutoFit/>
          </a:bodyPr>
          <a:lstStyle>
            <a:lvl1pPr algn="l">
              <a:defRPr sz="5400" b="1"/>
            </a:lvl1pPr>
          </a:lstStyle>
          <a:p>
            <a:r>
              <a:rPr lang="ru-RU" dirty="0"/>
              <a:t>Образец заголовка</a:t>
            </a:r>
          </a:p>
        </p:txBody>
      </p:sp>
      <p:sp>
        <p:nvSpPr>
          <p:cNvPr id="3" name="Подзаголовок 2">
            <a:extLst>
              <a:ext uri="{FF2B5EF4-FFF2-40B4-BE49-F238E27FC236}">
                <a16:creationId xmlns:a16="http://schemas.microsoft.com/office/drawing/2014/main" id="{072DE9B0-F365-97B7-20DC-6721F9217081}"/>
              </a:ext>
            </a:extLst>
          </p:cNvPr>
          <p:cNvSpPr>
            <a:spLocks noGrp="1"/>
          </p:cNvSpPr>
          <p:nvPr>
            <p:ph type="subTitle" idx="1"/>
          </p:nvPr>
        </p:nvSpPr>
        <p:spPr>
          <a:xfrm>
            <a:off x="1471493" y="8233505"/>
            <a:ext cx="16035160" cy="443198"/>
          </a:xfrm>
        </p:spPr>
        <p:txBody>
          <a:bodyPr lIns="0" tIns="0" rIns="0" bIns="0">
            <a:spAutoFit/>
          </a:bodyPr>
          <a:lstStyle>
            <a:lvl1pPr marL="0" indent="0" algn="l">
              <a:buNone/>
              <a:defRPr sz="3200">
                <a:solidFill>
                  <a:schemeClr val="accent2">
                    <a:lumMod val="20000"/>
                    <a:lumOff val="80000"/>
                  </a:schemeClr>
                </a:solidFill>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ru-RU" dirty="0"/>
              <a:t>Образец подзаголовка</a:t>
            </a:r>
          </a:p>
        </p:txBody>
      </p:sp>
      <p:sp>
        <p:nvSpPr>
          <p:cNvPr id="4" name="Дата 3">
            <a:extLst>
              <a:ext uri="{FF2B5EF4-FFF2-40B4-BE49-F238E27FC236}">
                <a16:creationId xmlns:a16="http://schemas.microsoft.com/office/drawing/2014/main" id="{07D41184-612D-D95C-730B-AABCC32469C8}"/>
              </a:ext>
            </a:extLst>
          </p:cNvPr>
          <p:cNvSpPr>
            <a:spLocks noGrp="1"/>
          </p:cNvSpPr>
          <p:nvPr>
            <p:ph type="dt" sz="half" idx="10"/>
          </p:nvPr>
        </p:nvSpPr>
        <p:spPr>
          <a:xfrm>
            <a:off x="1455258" y="10418200"/>
            <a:ext cx="4463565" cy="602118"/>
          </a:xfrm>
        </p:spPr>
        <p:txBody>
          <a:bodyPr lIns="0" tIns="0" rIns="0" bIns="0"/>
          <a:lstStyle/>
          <a:p>
            <a:fld id="{10B41F5C-C7ED-F142-BED8-F1DD7FCA4378}" type="datetime1">
              <a:rPr lang="ru-RU" smtClean="0"/>
              <a:t>26.01.2026</a:t>
            </a:fld>
            <a:endParaRPr lang="ru-RU" dirty="0"/>
          </a:p>
        </p:txBody>
      </p:sp>
      <p:sp>
        <p:nvSpPr>
          <p:cNvPr id="5" name="Нижний колонтитул 4">
            <a:extLst>
              <a:ext uri="{FF2B5EF4-FFF2-40B4-BE49-F238E27FC236}">
                <a16:creationId xmlns:a16="http://schemas.microsoft.com/office/drawing/2014/main" id="{8C53FC32-FFD0-50A2-80A6-6A57E99472B7}"/>
              </a:ext>
            </a:extLst>
          </p:cNvPr>
          <p:cNvSpPr>
            <a:spLocks noGrp="1"/>
          </p:cNvSpPr>
          <p:nvPr>
            <p:ph type="ftr" sz="quarter" idx="11"/>
          </p:nvPr>
        </p:nvSpPr>
        <p:spPr>
          <a:xfrm>
            <a:off x="6660009" y="10418200"/>
            <a:ext cx="6785670" cy="602118"/>
          </a:xfrm>
        </p:spPr>
        <p:txBody>
          <a:bodyPr/>
          <a:lstStyle/>
          <a:p>
            <a:endParaRPr lang="ru-RU" dirty="0"/>
          </a:p>
        </p:txBody>
      </p:sp>
      <p:pic>
        <p:nvPicPr>
          <p:cNvPr id="6" name="Рисунок 5">
            <a:extLst>
              <a:ext uri="{FF2B5EF4-FFF2-40B4-BE49-F238E27FC236}">
                <a16:creationId xmlns:a16="http://schemas.microsoft.com/office/drawing/2014/main" id="{B1A4CB05-BF5C-0F57-4846-44900165A479}"/>
              </a:ext>
            </a:extLst>
          </p:cNvPr>
          <p:cNvPicPr>
            <a:picLocks noChangeAspect="1"/>
          </p:cNvPicPr>
          <p:nvPr userDrawn="1"/>
        </p:nvPicPr>
        <p:blipFill>
          <a:blip r:embed="rId3"/>
          <a:stretch>
            <a:fillRect/>
          </a:stretch>
        </p:blipFill>
        <p:spPr>
          <a:xfrm>
            <a:off x="1471492" y="930274"/>
            <a:ext cx="3094951" cy="1361781"/>
          </a:xfrm>
          <a:prstGeom prst="rect">
            <a:avLst/>
          </a:prstGeom>
        </p:spPr>
      </p:pic>
    </p:spTree>
    <p:extLst>
      <p:ext uri="{BB962C8B-B14F-4D97-AF65-F5344CB8AC3E}">
        <p14:creationId xmlns:p14="http://schemas.microsoft.com/office/powerpoint/2010/main" val="7600182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bg>
      <p:bgPr>
        <a:solidFill>
          <a:srgbClr val="FAFAFA"/>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E11E3B-D932-2522-C4BC-AC3BCBA37870}"/>
              </a:ext>
            </a:extLst>
          </p:cNvPr>
          <p:cNvSpPr>
            <a:spLocks noGrp="1"/>
          </p:cNvSpPr>
          <p:nvPr>
            <p:ph type="title"/>
          </p:nvPr>
        </p:nvSpPr>
        <p:spPr>
          <a:xfrm>
            <a:off x="1442479" y="1907489"/>
            <a:ext cx="13639566" cy="609398"/>
          </a:xfrm>
        </p:spPr>
        <p:txBody>
          <a:bodyPr wrap="square" anchor="t" anchorCtr="0">
            <a:spAutoFit/>
          </a:bodyPr>
          <a:lstStyle>
            <a:lvl1pPr>
              <a:defRPr sz="4400" b="1"/>
            </a:lvl1pPr>
          </a:lstStyle>
          <a:p>
            <a:r>
              <a:rPr lang="ru-RU" dirty="0"/>
              <a:t>Образец заголовка</a:t>
            </a:r>
          </a:p>
        </p:txBody>
      </p:sp>
      <p:sp>
        <p:nvSpPr>
          <p:cNvPr id="3" name="Дата 2">
            <a:extLst>
              <a:ext uri="{FF2B5EF4-FFF2-40B4-BE49-F238E27FC236}">
                <a16:creationId xmlns:a16="http://schemas.microsoft.com/office/drawing/2014/main" id="{0BE74C9D-5ADB-3413-5529-BA4085B7B51F}"/>
              </a:ext>
            </a:extLst>
          </p:cNvPr>
          <p:cNvSpPr>
            <a:spLocks noGrp="1"/>
          </p:cNvSpPr>
          <p:nvPr>
            <p:ph type="dt" sz="half" idx="10"/>
          </p:nvPr>
        </p:nvSpPr>
        <p:spPr/>
        <p:txBody>
          <a:bodyPr/>
          <a:lstStyle/>
          <a:p>
            <a:fld id="{CC86F8CC-85C4-7F43-904F-14CA40FAF716}" type="datetime1">
              <a:rPr lang="ru-RU" smtClean="0"/>
              <a:t>26.01.2026</a:t>
            </a:fld>
            <a:endParaRPr lang="ru-RU" dirty="0"/>
          </a:p>
        </p:txBody>
      </p:sp>
      <p:sp>
        <p:nvSpPr>
          <p:cNvPr id="4" name="Нижний колонтитул 3">
            <a:extLst>
              <a:ext uri="{FF2B5EF4-FFF2-40B4-BE49-F238E27FC236}">
                <a16:creationId xmlns:a16="http://schemas.microsoft.com/office/drawing/2014/main" id="{84784E5D-8B02-4EC8-F294-ACB58F53F4F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CB0A6EE-E1DB-8930-33F1-8C7788A49A56}"/>
              </a:ext>
            </a:extLst>
          </p:cNvPr>
          <p:cNvSpPr>
            <a:spLocks noGrp="1"/>
          </p:cNvSpPr>
          <p:nvPr>
            <p:ph type="sldNum" sz="quarter" idx="12"/>
          </p:nvPr>
        </p:nvSpPr>
        <p:spPr>
          <a:xfrm>
            <a:off x="18206244" y="10150476"/>
            <a:ext cx="470023" cy="457200"/>
          </a:xfrm>
        </p:spPr>
        <p:txBody>
          <a:bodyPr/>
          <a:lstStyle/>
          <a:p>
            <a:fld id="{5414BB5D-70E1-4D77-BA1B-7B43CDC91B4E}" type="slidenum">
              <a:rPr lang="ru-RU" smtClean="0"/>
              <a:pPr/>
              <a:t>‹#›</a:t>
            </a:fld>
            <a:endParaRPr lang="ru-RU" dirty="0"/>
          </a:p>
        </p:txBody>
      </p:sp>
      <p:sp>
        <p:nvSpPr>
          <p:cNvPr id="6" name="Скругленный прямоугольник 5">
            <a:extLst>
              <a:ext uri="{FF2B5EF4-FFF2-40B4-BE49-F238E27FC236}">
                <a16:creationId xmlns:a16="http://schemas.microsoft.com/office/drawing/2014/main" id="{7CAB552D-795B-94E6-8A7D-D64872693078}"/>
              </a:ext>
            </a:extLst>
          </p:cNvPr>
          <p:cNvSpPr/>
          <p:nvPr userDrawn="1"/>
        </p:nvSpPr>
        <p:spPr>
          <a:xfrm>
            <a:off x="1442478" y="862013"/>
            <a:ext cx="2209800" cy="373062"/>
          </a:xfrm>
          <a:prstGeom prst="roundRect">
            <a:avLst>
              <a:gd name="adj" fmla="val 50000"/>
            </a:avLst>
          </a:prstGeom>
          <a:gradFill>
            <a:gsLst>
              <a:gs pos="0">
                <a:srgbClr val="01A7CE"/>
              </a:gs>
              <a:gs pos="51000">
                <a:schemeClr val="accent1">
                  <a:lumMod val="75000"/>
                </a:scheme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ДЕНЬ НАУКИ 2026</a:t>
            </a:r>
          </a:p>
        </p:txBody>
      </p:sp>
      <p:sp>
        <p:nvSpPr>
          <p:cNvPr id="8" name="Объект 8">
            <a:extLst>
              <a:ext uri="{FF2B5EF4-FFF2-40B4-BE49-F238E27FC236}">
                <a16:creationId xmlns:a16="http://schemas.microsoft.com/office/drawing/2014/main" id="{E82110DB-DB97-804C-EEB1-E2B1CDD30F2F}"/>
              </a:ext>
            </a:extLst>
          </p:cNvPr>
          <p:cNvSpPr>
            <a:spLocks noGrp="1"/>
          </p:cNvSpPr>
          <p:nvPr>
            <p:ph sz="quarter" idx="13" hasCustomPrompt="1"/>
          </p:nvPr>
        </p:nvSpPr>
        <p:spPr>
          <a:xfrm>
            <a:off x="3804444" y="937744"/>
            <a:ext cx="3275806" cy="221599"/>
          </a:xfrm>
        </p:spPr>
        <p:txBody>
          <a:bodyPr>
            <a:spAutoFit/>
          </a:bodyPr>
          <a:lstStyle>
            <a:lvl1pPr marL="0" indent="0">
              <a:spcBef>
                <a:spcPts val="130"/>
              </a:spcBef>
              <a:buNone/>
              <a:defRPr lang="ru-RU" sz="1600" dirty="0" smtClean="0">
                <a:solidFill>
                  <a:schemeClr val="tx1">
                    <a:lumMod val="65000"/>
                    <a:lumOff val="35000"/>
                  </a:schemeClr>
                </a:solidFill>
                <a:latin typeface="Arial"/>
                <a:cs typeface="Arial"/>
              </a:defRPr>
            </a:lvl1pPr>
            <a:lvl2pPr marL="0" indent="0">
              <a:spcBef>
                <a:spcPts val="130"/>
              </a:spcBef>
              <a:buNone/>
              <a:defRPr lang="ru-RU" sz="1000" dirty="0" smtClean="0">
                <a:solidFill>
                  <a:schemeClr val="tx1">
                    <a:lumMod val="65000"/>
                    <a:lumOff val="35000"/>
                  </a:schemeClr>
                </a:solidFill>
                <a:latin typeface="Arial"/>
                <a:cs typeface="Arial"/>
              </a:defRPr>
            </a:lvl2pPr>
            <a:lvl3pPr marL="0" indent="0">
              <a:spcBef>
                <a:spcPts val="130"/>
              </a:spcBef>
              <a:buNone/>
              <a:defRPr lang="ru-RU" sz="1000" dirty="0" smtClean="0">
                <a:solidFill>
                  <a:schemeClr val="tx1">
                    <a:lumMod val="65000"/>
                    <a:lumOff val="35000"/>
                  </a:schemeClr>
                </a:solidFill>
                <a:latin typeface="Arial"/>
                <a:cs typeface="Arial"/>
              </a:defRPr>
            </a:lvl3pPr>
            <a:lvl4pPr marL="0" indent="0">
              <a:spcBef>
                <a:spcPts val="130"/>
              </a:spcBef>
              <a:buNone/>
              <a:defRPr lang="ru-RU" sz="1000" dirty="0" smtClean="0">
                <a:solidFill>
                  <a:schemeClr val="tx1">
                    <a:lumMod val="65000"/>
                    <a:lumOff val="35000"/>
                  </a:schemeClr>
                </a:solidFill>
                <a:latin typeface="Arial"/>
                <a:cs typeface="Arial"/>
              </a:defRPr>
            </a:lvl4pPr>
            <a:lvl5pPr marL="0" indent="0">
              <a:spcBef>
                <a:spcPts val="130"/>
              </a:spcBef>
              <a:buNone/>
              <a:defRPr lang="ru-RU" sz="1000" dirty="0">
                <a:solidFill>
                  <a:schemeClr val="tx1">
                    <a:lumMod val="65000"/>
                    <a:lumOff val="35000"/>
                  </a:schemeClr>
                </a:solidFill>
                <a:latin typeface="Arial"/>
                <a:cs typeface="Arial"/>
              </a:defRPr>
            </a:lvl5pPr>
          </a:lstStyle>
          <a:p>
            <a:pPr lvl="0"/>
            <a:r>
              <a:rPr lang="ru-RU" dirty="0"/>
              <a:t>НАЗВАНИЕ ПРЕЗЕНТАЦИИ</a:t>
            </a:r>
          </a:p>
        </p:txBody>
      </p:sp>
    </p:spTree>
    <p:extLst>
      <p:ext uri="{BB962C8B-B14F-4D97-AF65-F5344CB8AC3E}">
        <p14:creationId xmlns:p14="http://schemas.microsoft.com/office/powerpoint/2010/main" val="1338213660"/>
      </p:ext>
    </p:extLst>
  </p:cSld>
  <p:clrMapOvr>
    <a:masterClrMapping/>
  </p:clrMapOvr>
  <p:extLst>
    <p:ext uri="{DCECCB84-F9BA-43D5-87BE-67443E8EF086}">
      <p15:sldGuideLst xmlns:p15="http://schemas.microsoft.com/office/powerpoint/2012/main">
        <p15:guide id="1" orient="horz" pos="82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D366CF-F812-6A9B-00F4-ED498861476C}"/>
              </a:ext>
            </a:extLst>
          </p:cNvPr>
          <p:cNvSpPr>
            <a:spLocks noGrp="1"/>
          </p:cNvSpPr>
          <p:nvPr>
            <p:ph type="title"/>
          </p:nvPr>
        </p:nvSpPr>
        <p:spPr>
          <a:xfrm>
            <a:off x="1442478" y="905796"/>
            <a:ext cx="17280943" cy="1882275"/>
          </a:xfrm>
          <a:prstGeom prst="rect">
            <a:avLst/>
          </a:prstGeom>
        </p:spPr>
        <p:txBody>
          <a:bodyPr vert="horz" lIns="0" tIns="0" rIns="0" bIns="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A6A6479B-8BAA-F574-0FAF-6DA6EB3D4B64}"/>
              </a:ext>
            </a:extLst>
          </p:cNvPr>
          <p:cNvSpPr>
            <a:spLocks noGrp="1"/>
          </p:cNvSpPr>
          <p:nvPr>
            <p:ph type="body" idx="1"/>
          </p:nvPr>
        </p:nvSpPr>
        <p:spPr>
          <a:xfrm>
            <a:off x="1442479" y="3387639"/>
            <a:ext cx="17220733" cy="6798629"/>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08D326ED-5EF6-4354-2C7B-90F76DE735AE}"/>
              </a:ext>
            </a:extLst>
          </p:cNvPr>
          <p:cNvSpPr>
            <a:spLocks noGrp="1"/>
          </p:cNvSpPr>
          <p:nvPr>
            <p:ph type="dt" sz="half" idx="2"/>
          </p:nvPr>
        </p:nvSpPr>
        <p:spPr>
          <a:xfrm>
            <a:off x="1442478" y="10482093"/>
            <a:ext cx="4463567" cy="602118"/>
          </a:xfrm>
          <a:prstGeom prst="rect">
            <a:avLst/>
          </a:prstGeom>
        </p:spPr>
        <p:txBody>
          <a:bodyPr vert="horz" lIns="0" tIns="0" rIns="0" bIns="0" rtlCol="0" anchor="ctr"/>
          <a:lstStyle>
            <a:lvl1pPr algn="l">
              <a:defRPr sz="1979">
                <a:solidFill>
                  <a:schemeClr val="tx1">
                    <a:lumMod val="50000"/>
                    <a:lumOff val="50000"/>
                  </a:schemeClr>
                </a:solidFill>
              </a:defRPr>
            </a:lvl1pPr>
          </a:lstStyle>
          <a:p>
            <a:fld id="{43AE3772-B321-9142-9106-86A2669E911D}" type="datetime1">
              <a:rPr lang="ru-RU" smtClean="0"/>
              <a:t>26.01.2026</a:t>
            </a:fld>
            <a:endParaRPr lang="ru-RU" dirty="0"/>
          </a:p>
        </p:txBody>
      </p:sp>
      <p:sp>
        <p:nvSpPr>
          <p:cNvPr id="5" name="Нижний колонтитул 4">
            <a:extLst>
              <a:ext uri="{FF2B5EF4-FFF2-40B4-BE49-F238E27FC236}">
                <a16:creationId xmlns:a16="http://schemas.microsoft.com/office/drawing/2014/main" id="{4DFBC3F0-B88C-25B9-4A69-8E20739F8E64}"/>
              </a:ext>
            </a:extLst>
          </p:cNvPr>
          <p:cNvSpPr>
            <a:spLocks noGrp="1"/>
          </p:cNvSpPr>
          <p:nvPr>
            <p:ph type="ftr" sz="quarter" idx="3"/>
          </p:nvPr>
        </p:nvSpPr>
        <p:spPr>
          <a:xfrm>
            <a:off x="6660009" y="10482093"/>
            <a:ext cx="6785670" cy="602118"/>
          </a:xfrm>
          <a:prstGeom prst="rect">
            <a:avLst/>
          </a:prstGeom>
        </p:spPr>
        <p:txBody>
          <a:bodyPr vert="horz" lIns="0" tIns="0" rIns="0" bIns="0" rtlCol="0" anchor="ctr"/>
          <a:lstStyle>
            <a:lvl1pPr algn="ctr">
              <a:defRPr sz="1979">
                <a:solidFill>
                  <a:schemeClr val="tx1">
                    <a:lumMod val="50000"/>
                    <a:lumOff val="50000"/>
                  </a:schemeClr>
                </a:solidFill>
              </a:defRPr>
            </a:lvl1pPr>
          </a:lstStyle>
          <a:p>
            <a:endParaRPr lang="ru-RU"/>
          </a:p>
        </p:txBody>
      </p:sp>
      <p:sp>
        <p:nvSpPr>
          <p:cNvPr id="7" name="object 5">
            <a:extLst>
              <a:ext uri="{FF2B5EF4-FFF2-40B4-BE49-F238E27FC236}">
                <a16:creationId xmlns:a16="http://schemas.microsoft.com/office/drawing/2014/main" id="{EAA31E19-691B-C515-44F0-75B0F05FD61B}"/>
              </a:ext>
            </a:extLst>
          </p:cNvPr>
          <p:cNvSpPr/>
          <p:nvPr userDrawn="1"/>
        </p:nvSpPr>
        <p:spPr bwMode="auto">
          <a:xfrm>
            <a:off x="18206244" y="10150475"/>
            <a:ext cx="457994" cy="464279"/>
          </a:xfrm>
          <a:custGeom>
            <a:avLst/>
            <a:gdLst/>
            <a:ahLst/>
            <a:cxnLst/>
            <a:rect l="l" t="t" r="r" b="b"/>
            <a:pathLst>
              <a:path w="370205" h="375284" extrusionOk="0">
                <a:moveTo>
                  <a:pt x="184915" y="0"/>
                </a:moveTo>
                <a:lnTo>
                  <a:pt x="135759" y="6699"/>
                </a:lnTo>
                <a:lnTo>
                  <a:pt x="91586" y="25605"/>
                </a:lnTo>
                <a:lnTo>
                  <a:pt x="54161" y="54931"/>
                </a:lnTo>
                <a:lnTo>
                  <a:pt x="25247" y="92889"/>
                </a:lnTo>
                <a:lnTo>
                  <a:pt x="6605" y="137693"/>
                </a:lnTo>
                <a:lnTo>
                  <a:pt x="0" y="187554"/>
                </a:lnTo>
                <a:lnTo>
                  <a:pt x="6605" y="237412"/>
                </a:lnTo>
                <a:lnTo>
                  <a:pt x="25247" y="282214"/>
                </a:lnTo>
                <a:lnTo>
                  <a:pt x="54161" y="320173"/>
                </a:lnTo>
                <a:lnTo>
                  <a:pt x="91586" y="349501"/>
                </a:lnTo>
                <a:lnTo>
                  <a:pt x="135759" y="368408"/>
                </a:lnTo>
                <a:lnTo>
                  <a:pt x="184915" y="375108"/>
                </a:lnTo>
                <a:lnTo>
                  <a:pt x="234072" y="368408"/>
                </a:lnTo>
                <a:lnTo>
                  <a:pt x="278244" y="349501"/>
                </a:lnTo>
                <a:lnTo>
                  <a:pt x="315669" y="320173"/>
                </a:lnTo>
                <a:lnTo>
                  <a:pt x="344584" y="282214"/>
                </a:lnTo>
                <a:lnTo>
                  <a:pt x="363226" y="237412"/>
                </a:lnTo>
                <a:lnTo>
                  <a:pt x="369831" y="187554"/>
                </a:lnTo>
                <a:lnTo>
                  <a:pt x="363226" y="137693"/>
                </a:lnTo>
                <a:lnTo>
                  <a:pt x="344584" y="92889"/>
                </a:lnTo>
                <a:lnTo>
                  <a:pt x="315669" y="54931"/>
                </a:lnTo>
                <a:lnTo>
                  <a:pt x="278244" y="25605"/>
                </a:lnTo>
                <a:lnTo>
                  <a:pt x="234072" y="6699"/>
                </a:lnTo>
                <a:lnTo>
                  <a:pt x="184915" y="0"/>
                </a:lnTo>
                <a:close/>
              </a:path>
            </a:pathLst>
          </a:custGeom>
          <a:solidFill>
            <a:srgbClr val="17799A"/>
          </a:solidFill>
        </p:spPr>
        <p:txBody>
          <a:bodyPr wrap="square" lIns="0" tIns="0" rIns="0" bIns="0" rtlCol="0"/>
          <a:lstStyle/>
          <a:p>
            <a:pPr>
              <a:defRPr/>
            </a:pPr>
            <a:endParaRPr/>
          </a:p>
        </p:txBody>
      </p:sp>
      <p:sp>
        <p:nvSpPr>
          <p:cNvPr id="6" name="Номер слайда 5">
            <a:extLst>
              <a:ext uri="{FF2B5EF4-FFF2-40B4-BE49-F238E27FC236}">
                <a16:creationId xmlns:a16="http://schemas.microsoft.com/office/drawing/2014/main" id="{AB7E20EA-848B-E47F-C004-83DE6EA5F67F}"/>
              </a:ext>
            </a:extLst>
          </p:cNvPr>
          <p:cNvSpPr>
            <a:spLocks noGrp="1"/>
          </p:cNvSpPr>
          <p:nvPr>
            <p:ph type="sldNum" sz="quarter" idx="4"/>
          </p:nvPr>
        </p:nvSpPr>
        <p:spPr>
          <a:xfrm>
            <a:off x="18205215" y="10150474"/>
            <a:ext cx="457994" cy="464279"/>
          </a:xfrm>
          <a:prstGeom prst="rect">
            <a:avLst/>
          </a:prstGeom>
        </p:spPr>
        <p:txBody>
          <a:bodyPr vert="horz" lIns="0" tIns="0" rIns="0" bIns="0" rtlCol="0" anchor="ctr"/>
          <a:lstStyle>
            <a:lvl1pPr algn="ctr">
              <a:defRPr sz="1400">
                <a:solidFill>
                  <a:schemeClr val="bg1"/>
                </a:solidFill>
                <a:latin typeface="+mj-lt"/>
              </a:defRPr>
            </a:lvl1pPr>
          </a:lstStyle>
          <a:p>
            <a:fld id="{5414BB5D-70E1-4D77-BA1B-7B43CDC91B4E}" type="slidenum">
              <a:rPr lang="ru-RU" smtClean="0"/>
              <a:pPr/>
              <a:t>‹#›</a:t>
            </a:fld>
            <a:endParaRPr lang="ru-RU" dirty="0"/>
          </a:p>
        </p:txBody>
      </p:sp>
    </p:spTree>
    <p:extLst>
      <p:ext uri="{BB962C8B-B14F-4D97-AF65-F5344CB8AC3E}">
        <p14:creationId xmlns:p14="http://schemas.microsoft.com/office/powerpoint/2010/main" val="2737480234"/>
      </p:ext>
    </p:extLst>
  </p:cSld>
  <p:clrMap bg1="lt1" tx1="dk1" bg2="lt2" tx2="dk2" accent1="accent1" accent2="accent2" accent3="accent3" accent4="accent4" accent5="accent5" accent6="accent6" hlink="hlink" folHlink="folHlink"/>
  <p:sldLayoutIdLst>
    <p:sldLayoutId id="2147483675" r:id="rId1"/>
    <p:sldLayoutId id="2147483674" r:id="rId2"/>
  </p:sldLayoutIdLst>
  <p:hf hdr="0" ftr="0" dt="0"/>
  <p:txStyles>
    <p:title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ru-RU"/>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94" userDrawn="1">
          <p15:clr>
            <a:srgbClr val="F26B43"/>
          </p15:clr>
        </p15:guide>
        <p15:guide id="3" pos="909" userDrawn="1">
          <p15:clr>
            <a:srgbClr val="F26B43"/>
          </p15:clr>
        </p15:guide>
        <p15:guide id="4" orient="horz" pos="538" userDrawn="1">
          <p15:clr>
            <a:srgbClr val="F26B43"/>
          </p15:clr>
        </p15:guide>
        <p15:guide id="5" pos="117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415EA4-CF7C-34A5-A884-8AF03D7B2A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F04DC-20ED-8B81-F013-DA1D0AE83A49}"/>
              </a:ext>
            </a:extLst>
          </p:cNvPr>
          <p:cNvSpPr>
            <a:spLocks noGrp="1"/>
          </p:cNvSpPr>
          <p:nvPr>
            <p:ph type="ctrTitle"/>
          </p:nvPr>
        </p:nvSpPr>
        <p:spPr>
          <a:xfrm>
            <a:off x="1471494" y="7102475"/>
            <a:ext cx="16035162" cy="747897"/>
          </a:xfrm>
        </p:spPr>
        <p:txBody>
          <a:bodyPr/>
          <a:lstStyle/>
          <a:p>
            <a:r>
              <a:rPr lang="ru-RU" dirty="0"/>
              <a:t>Название презентации в одну </a:t>
            </a:r>
            <a:br>
              <a:rPr lang="ru-RU" dirty="0"/>
            </a:br>
            <a:r>
              <a:rPr lang="ru-RU" dirty="0"/>
              <a:t>или две строки</a:t>
            </a:r>
          </a:p>
        </p:txBody>
      </p:sp>
      <p:sp>
        <p:nvSpPr>
          <p:cNvPr id="3" name="Подзаголовок 2">
            <a:extLst>
              <a:ext uri="{FF2B5EF4-FFF2-40B4-BE49-F238E27FC236}">
                <a16:creationId xmlns:a16="http://schemas.microsoft.com/office/drawing/2014/main" id="{32666E1F-F88F-6405-449C-E3A4035FE80E}"/>
              </a:ext>
            </a:extLst>
          </p:cNvPr>
          <p:cNvSpPr>
            <a:spLocks noGrp="1"/>
          </p:cNvSpPr>
          <p:nvPr>
            <p:ph type="subTitle" idx="1"/>
          </p:nvPr>
        </p:nvSpPr>
        <p:spPr>
          <a:xfrm>
            <a:off x="1471493" y="8233505"/>
            <a:ext cx="16035160" cy="443198"/>
          </a:xfrm>
        </p:spPr>
        <p:txBody>
          <a:bodyPr/>
          <a:lstStyle/>
          <a:p>
            <a:r>
              <a:rPr lang="ru-RU" dirty="0"/>
              <a:t>Фамилия Имя Отчество</a:t>
            </a:r>
            <a:br>
              <a:rPr lang="ru-RU" dirty="0"/>
            </a:br>
            <a:r>
              <a:rPr lang="ru-RU" dirty="0"/>
              <a:t>Должность</a:t>
            </a:r>
          </a:p>
        </p:txBody>
      </p:sp>
      <p:sp>
        <p:nvSpPr>
          <p:cNvPr id="4" name="Скругленный прямоугольник 3">
            <a:extLst>
              <a:ext uri="{FF2B5EF4-FFF2-40B4-BE49-F238E27FC236}">
                <a16:creationId xmlns:a16="http://schemas.microsoft.com/office/drawing/2014/main" id="{AA9DA7F2-57F7-B5C8-5CDB-6583B66546B4}"/>
              </a:ext>
            </a:extLst>
          </p:cNvPr>
          <p:cNvSpPr/>
          <p:nvPr/>
        </p:nvSpPr>
        <p:spPr>
          <a:xfrm>
            <a:off x="1471493" y="5390589"/>
            <a:ext cx="2790151" cy="528172"/>
          </a:xfrm>
          <a:prstGeom prst="roundRect">
            <a:avLst>
              <a:gd name="adj" fmla="val 50000"/>
            </a:avLst>
          </a:prstGeom>
          <a:gradFill>
            <a:gsLst>
              <a:gs pos="0">
                <a:schemeClr val="tx1"/>
              </a:gs>
              <a:gs pos="100000">
                <a:schemeClr val="accent1">
                  <a:lumMod val="20000"/>
                  <a:lumOff val="8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accent1">
                    <a:lumMod val="50000"/>
                  </a:schemeClr>
                </a:solidFill>
              </a:rPr>
              <a:t>ДЕНЬ НАУКИ 2026</a:t>
            </a:r>
          </a:p>
        </p:txBody>
      </p:sp>
      <p:pic>
        <p:nvPicPr>
          <p:cNvPr id="5" name="Рисунок 4">
            <a:extLst>
              <a:ext uri="{FF2B5EF4-FFF2-40B4-BE49-F238E27FC236}">
                <a16:creationId xmlns:a16="http://schemas.microsoft.com/office/drawing/2014/main" id="{F9065A98-2505-3CFD-699B-616AE35E1935}"/>
              </a:ext>
            </a:extLst>
          </p:cNvPr>
          <p:cNvPicPr>
            <a:picLocks noChangeAspect="1"/>
          </p:cNvPicPr>
          <p:nvPr/>
        </p:nvPicPr>
        <p:blipFill>
          <a:blip r:embed="rId4"/>
          <a:stretch>
            <a:fillRect/>
          </a:stretch>
        </p:blipFill>
        <p:spPr>
          <a:xfrm>
            <a:off x="1471492" y="930274"/>
            <a:ext cx="3094951" cy="1361781"/>
          </a:xfrm>
          <a:prstGeom prst="rect">
            <a:avLst/>
          </a:prstGeom>
        </p:spPr>
      </p:pic>
    </p:spTree>
    <p:extLst>
      <p:ext uri="{BB962C8B-B14F-4D97-AF65-F5344CB8AC3E}">
        <p14:creationId xmlns:p14="http://schemas.microsoft.com/office/powerpoint/2010/main" val="154842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6629-FEDC-6924-5E2A-70293961AC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BF6A06-101E-F73E-E495-66CBD427F0FB}"/>
              </a:ext>
            </a:extLst>
          </p:cNvPr>
          <p:cNvSpPr>
            <a:spLocks noGrp="1"/>
          </p:cNvSpPr>
          <p:nvPr>
            <p:ph type="title"/>
          </p:nvPr>
        </p:nvSpPr>
        <p:spPr>
          <a:xfrm>
            <a:off x="1443038" y="3197085"/>
            <a:ext cx="13639800" cy="608013"/>
          </a:xfrm>
        </p:spPr>
        <p:txBody>
          <a:bodyPr/>
          <a:lstStyle/>
          <a:p>
            <a:r>
              <a:rPr lang="ru-RU" dirty="0"/>
              <a:t>Заголовок слайда</a:t>
            </a:r>
            <a:br>
              <a:rPr lang="ru-RU" dirty="0"/>
            </a:br>
            <a:r>
              <a:rPr lang="ru-RU" dirty="0"/>
              <a:t>в две строки</a:t>
            </a:r>
          </a:p>
        </p:txBody>
      </p:sp>
      <p:sp>
        <p:nvSpPr>
          <p:cNvPr id="14" name="Номер слайда 13">
            <a:extLst>
              <a:ext uri="{FF2B5EF4-FFF2-40B4-BE49-F238E27FC236}">
                <a16:creationId xmlns:a16="http://schemas.microsoft.com/office/drawing/2014/main" id="{D1C86CE0-5C0B-4311-D804-C86096442DEC}"/>
              </a:ext>
            </a:extLst>
          </p:cNvPr>
          <p:cNvSpPr>
            <a:spLocks noGrp="1"/>
          </p:cNvSpPr>
          <p:nvPr>
            <p:ph type="sldNum" sz="quarter" idx="12"/>
          </p:nvPr>
        </p:nvSpPr>
        <p:spPr>
          <a:xfrm>
            <a:off x="18206244" y="10150476"/>
            <a:ext cx="470023" cy="457200"/>
          </a:xfrm>
        </p:spPr>
        <p:txBody>
          <a:bodyPr/>
          <a:lstStyle/>
          <a:p>
            <a:fld id="{5414BB5D-70E1-4D77-BA1B-7B43CDC91B4E}" type="slidenum">
              <a:rPr lang="ru-RU" smtClean="0"/>
              <a:pPr/>
              <a:t>2</a:t>
            </a:fld>
            <a:endParaRPr lang="ru-RU" dirty="0"/>
          </a:p>
        </p:txBody>
      </p:sp>
      <p:sp>
        <p:nvSpPr>
          <p:cNvPr id="15" name="Объект 14">
            <a:extLst>
              <a:ext uri="{FF2B5EF4-FFF2-40B4-BE49-F238E27FC236}">
                <a16:creationId xmlns:a16="http://schemas.microsoft.com/office/drawing/2014/main" id="{A4FCFC19-3FC7-9F17-825E-EC7ECC596383}"/>
              </a:ext>
            </a:extLst>
          </p:cNvPr>
          <p:cNvSpPr>
            <a:spLocks noGrp="1"/>
          </p:cNvSpPr>
          <p:nvPr>
            <p:ph sz="quarter" idx="13"/>
          </p:nvPr>
        </p:nvSpPr>
        <p:spPr>
          <a:xfrm>
            <a:off x="3805238" y="938213"/>
            <a:ext cx="3275012" cy="220662"/>
          </a:xfrm>
        </p:spPr>
        <p:txBody>
          <a:bodyPr>
            <a:normAutofit/>
          </a:bodyPr>
          <a:lstStyle/>
          <a:p>
            <a:r>
              <a:rPr lang="ru-RU" dirty="0"/>
              <a:t>НАЗВАНИЕ ПРЕЗЕНТАЦИИ</a:t>
            </a:r>
          </a:p>
        </p:txBody>
      </p:sp>
      <p:sp>
        <p:nvSpPr>
          <p:cNvPr id="6" name="object 27">
            <a:extLst>
              <a:ext uri="{FF2B5EF4-FFF2-40B4-BE49-F238E27FC236}">
                <a16:creationId xmlns:a16="http://schemas.microsoft.com/office/drawing/2014/main" id="{88B57FA8-1E01-5B4F-99F7-EA4F7E99E49D}"/>
              </a:ext>
            </a:extLst>
          </p:cNvPr>
          <p:cNvSpPr txBox="1"/>
          <p:nvPr/>
        </p:nvSpPr>
        <p:spPr bwMode="auto">
          <a:xfrm>
            <a:off x="12331123" y="4514149"/>
            <a:ext cx="6352730" cy="1027205"/>
          </a:xfrm>
          <a:prstGeom prst="rect">
            <a:avLst/>
          </a:prstGeom>
        </p:spPr>
        <p:txBody>
          <a:bodyPr vert="horz" wrap="square" lIns="0" tIns="11431" rIns="0" bIns="0" rtlCol="0">
            <a:spAutoFit/>
          </a:bodyPr>
          <a:lstStyle/>
          <a:p>
            <a:pPr marR="5081">
              <a:defRPr/>
            </a:pPr>
            <a:r>
              <a:rPr lang="ru-RU" sz="2200" dirty="0">
                <a:solidFill>
                  <a:schemeClr val="tx1">
                    <a:lumMod val="75000"/>
                    <a:lumOff val="25000"/>
                  </a:schemeClr>
                </a:solidFill>
                <a:latin typeface="Arial"/>
                <a:cs typeface="Arial"/>
              </a:rPr>
              <a:t>Осторожно! Текст этот является «рыбой» </a:t>
            </a:r>
            <a:br>
              <a:rPr lang="ru-RU" sz="2200" dirty="0">
                <a:solidFill>
                  <a:schemeClr val="tx1">
                    <a:lumMod val="75000"/>
                    <a:lumOff val="25000"/>
                  </a:schemeClr>
                </a:solidFill>
                <a:latin typeface="Arial"/>
                <a:cs typeface="Arial"/>
              </a:rPr>
            </a:br>
            <a:r>
              <a:rPr lang="ru-RU" sz="2200" dirty="0">
                <a:solidFill>
                  <a:schemeClr val="tx1">
                    <a:lumMod val="75000"/>
                    <a:lumOff val="25000"/>
                  </a:schemeClr>
                </a:solidFill>
                <a:latin typeface="Arial"/>
                <a:cs typeface="Arial"/>
              </a:rPr>
              <a:t>и предназначен исключительно для оптимизации</a:t>
            </a:r>
          </a:p>
        </p:txBody>
      </p:sp>
      <p:sp>
        <p:nvSpPr>
          <p:cNvPr id="7" name="object 28">
            <a:extLst>
              <a:ext uri="{FF2B5EF4-FFF2-40B4-BE49-F238E27FC236}">
                <a16:creationId xmlns:a16="http://schemas.microsoft.com/office/drawing/2014/main" id="{F6E36B04-E4C9-C143-FBAC-E3801E579764}"/>
              </a:ext>
            </a:extLst>
          </p:cNvPr>
          <p:cNvSpPr/>
          <p:nvPr/>
        </p:nvSpPr>
        <p:spPr bwMode="auto">
          <a:xfrm>
            <a:off x="11778472" y="4735433"/>
            <a:ext cx="317525" cy="317525"/>
          </a:xfrm>
          <a:custGeom>
            <a:avLst/>
            <a:gdLst/>
            <a:ahLst/>
            <a:cxnLst/>
            <a:rect l="l" t="t" r="r" b="b"/>
            <a:pathLst>
              <a:path w="317500" h="317500" extrusionOk="0">
                <a:moveTo>
                  <a:pt x="158497" y="0"/>
                </a:moveTo>
                <a:lnTo>
                  <a:pt x="108399" y="8080"/>
                </a:lnTo>
                <a:lnTo>
                  <a:pt x="64890" y="30580"/>
                </a:lnTo>
                <a:lnTo>
                  <a:pt x="30580" y="64890"/>
                </a:lnTo>
                <a:lnTo>
                  <a:pt x="8080" y="108399"/>
                </a:lnTo>
                <a:lnTo>
                  <a:pt x="0" y="158497"/>
                </a:lnTo>
                <a:lnTo>
                  <a:pt x="8080" y="208595"/>
                </a:lnTo>
                <a:lnTo>
                  <a:pt x="30580" y="252104"/>
                </a:lnTo>
                <a:lnTo>
                  <a:pt x="64890" y="286414"/>
                </a:lnTo>
                <a:lnTo>
                  <a:pt x="108399" y="308915"/>
                </a:lnTo>
                <a:lnTo>
                  <a:pt x="158497" y="316995"/>
                </a:lnTo>
                <a:lnTo>
                  <a:pt x="208595" y="308915"/>
                </a:lnTo>
                <a:lnTo>
                  <a:pt x="252104" y="286414"/>
                </a:lnTo>
                <a:lnTo>
                  <a:pt x="286414" y="252104"/>
                </a:lnTo>
                <a:lnTo>
                  <a:pt x="308915" y="208595"/>
                </a:lnTo>
                <a:lnTo>
                  <a:pt x="316995" y="158497"/>
                </a:lnTo>
                <a:lnTo>
                  <a:pt x="308915" y="108399"/>
                </a:lnTo>
                <a:lnTo>
                  <a:pt x="286414" y="64890"/>
                </a:lnTo>
                <a:lnTo>
                  <a:pt x="252104" y="30580"/>
                </a:lnTo>
                <a:lnTo>
                  <a:pt x="208595" y="8080"/>
                </a:lnTo>
                <a:lnTo>
                  <a:pt x="158497" y="0"/>
                </a:lnTo>
                <a:close/>
              </a:path>
            </a:pathLst>
          </a:custGeom>
          <a:solidFill>
            <a:srgbClr val="17799A"/>
          </a:solidFill>
        </p:spPr>
        <p:txBody>
          <a:bodyPr wrap="square" lIns="0" tIns="0" rIns="0" bIns="0" rtlCol="0"/>
          <a:lstStyle/>
          <a:p>
            <a:pPr>
              <a:defRPr/>
            </a:pPr>
            <a:endParaRPr>
              <a:solidFill>
                <a:srgbClr val="17799A"/>
              </a:solidFill>
            </a:endParaRPr>
          </a:p>
        </p:txBody>
      </p:sp>
      <p:sp>
        <p:nvSpPr>
          <p:cNvPr id="8" name="object 29">
            <a:extLst>
              <a:ext uri="{FF2B5EF4-FFF2-40B4-BE49-F238E27FC236}">
                <a16:creationId xmlns:a16="http://schemas.microsoft.com/office/drawing/2014/main" id="{A29E4526-B1B2-D6B9-2A76-FF75A3706673}"/>
              </a:ext>
            </a:extLst>
          </p:cNvPr>
          <p:cNvSpPr txBox="1"/>
          <p:nvPr/>
        </p:nvSpPr>
        <p:spPr bwMode="auto">
          <a:xfrm>
            <a:off x="12324098" y="5762008"/>
            <a:ext cx="6352730" cy="1027205"/>
          </a:xfrm>
          <a:prstGeom prst="rect">
            <a:avLst/>
          </a:prstGeom>
        </p:spPr>
        <p:txBody>
          <a:bodyPr vert="horz" wrap="square" lIns="0" tIns="11431" rIns="0" bIns="0" rtlCol="0">
            <a:spAutoFit/>
          </a:bodyPr>
          <a:lstStyle/>
          <a:p>
            <a:pPr marR="5081">
              <a:defRPr/>
            </a:pPr>
            <a:r>
              <a:rPr sz="2200">
                <a:solidFill>
                  <a:schemeClr val="tx1">
                    <a:lumMod val="75000"/>
                    <a:lumOff val="25000"/>
                  </a:schemeClr>
                </a:solidFill>
                <a:latin typeface="Arial"/>
                <a:cs typeface="Arial"/>
              </a:rPr>
              <a:t>Осторожно! Текст этот является «рыбой» </a:t>
            </a:r>
            <a:br>
              <a:rPr lang="ru-RU" sz="2200">
                <a:solidFill>
                  <a:schemeClr val="tx1">
                    <a:lumMod val="75000"/>
                    <a:lumOff val="25000"/>
                  </a:schemeClr>
                </a:solidFill>
                <a:latin typeface="Arial"/>
                <a:cs typeface="Arial"/>
              </a:rPr>
            </a:br>
            <a:r>
              <a:rPr sz="2200">
                <a:solidFill>
                  <a:schemeClr val="tx1">
                    <a:lumMod val="75000"/>
                    <a:lumOff val="25000"/>
                  </a:schemeClr>
                </a:solidFill>
                <a:latin typeface="Arial"/>
                <a:cs typeface="Arial"/>
              </a:rPr>
              <a:t>и предназначен исключительно для оптимизации</a:t>
            </a:r>
          </a:p>
        </p:txBody>
      </p:sp>
      <p:sp>
        <p:nvSpPr>
          <p:cNvPr id="9" name="object 30">
            <a:extLst>
              <a:ext uri="{FF2B5EF4-FFF2-40B4-BE49-F238E27FC236}">
                <a16:creationId xmlns:a16="http://schemas.microsoft.com/office/drawing/2014/main" id="{ED083147-A224-DD70-FFFA-E3C1D981D4B7}"/>
              </a:ext>
            </a:extLst>
          </p:cNvPr>
          <p:cNvSpPr/>
          <p:nvPr/>
        </p:nvSpPr>
        <p:spPr bwMode="auto">
          <a:xfrm>
            <a:off x="11771446" y="5983293"/>
            <a:ext cx="317525" cy="317525"/>
          </a:xfrm>
          <a:custGeom>
            <a:avLst/>
            <a:gdLst/>
            <a:ahLst/>
            <a:cxnLst/>
            <a:rect l="l" t="t" r="r" b="b"/>
            <a:pathLst>
              <a:path w="317500" h="317500" extrusionOk="0">
                <a:moveTo>
                  <a:pt x="158497" y="0"/>
                </a:moveTo>
                <a:lnTo>
                  <a:pt x="108399" y="8080"/>
                </a:lnTo>
                <a:lnTo>
                  <a:pt x="64890" y="30580"/>
                </a:lnTo>
                <a:lnTo>
                  <a:pt x="30580" y="64890"/>
                </a:lnTo>
                <a:lnTo>
                  <a:pt x="8080" y="108399"/>
                </a:lnTo>
                <a:lnTo>
                  <a:pt x="0" y="158497"/>
                </a:lnTo>
                <a:lnTo>
                  <a:pt x="8080" y="208595"/>
                </a:lnTo>
                <a:lnTo>
                  <a:pt x="30580" y="252104"/>
                </a:lnTo>
                <a:lnTo>
                  <a:pt x="64890" y="286414"/>
                </a:lnTo>
                <a:lnTo>
                  <a:pt x="108399" y="308915"/>
                </a:lnTo>
                <a:lnTo>
                  <a:pt x="158497" y="316995"/>
                </a:lnTo>
                <a:lnTo>
                  <a:pt x="208595" y="308915"/>
                </a:lnTo>
                <a:lnTo>
                  <a:pt x="252104" y="286414"/>
                </a:lnTo>
                <a:lnTo>
                  <a:pt x="286414" y="252104"/>
                </a:lnTo>
                <a:lnTo>
                  <a:pt x="308915" y="208595"/>
                </a:lnTo>
                <a:lnTo>
                  <a:pt x="316995" y="158497"/>
                </a:lnTo>
                <a:lnTo>
                  <a:pt x="308915" y="108399"/>
                </a:lnTo>
                <a:lnTo>
                  <a:pt x="286414" y="64890"/>
                </a:lnTo>
                <a:lnTo>
                  <a:pt x="252104" y="30580"/>
                </a:lnTo>
                <a:lnTo>
                  <a:pt x="208595" y="8080"/>
                </a:lnTo>
                <a:lnTo>
                  <a:pt x="158497" y="0"/>
                </a:lnTo>
                <a:close/>
              </a:path>
            </a:pathLst>
          </a:custGeom>
          <a:solidFill>
            <a:srgbClr val="17799A"/>
          </a:solidFill>
        </p:spPr>
        <p:txBody>
          <a:bodyPr wrap="square" lIns="0" tIns="0" rIns="0" bIns="0" rtlCol="0"/>
          <a:lstStyle/>
          <a:p>
            <a:pPr>
              <a:defRPr/>
            </a:pPr>
            <a:endParaRPr/>
          </a:p>
        </p:txBody>
      </p:sp>
      <p:sp>
        <p:nvSpPr>
          <p:cNvPr id="10" name="object 31">
            <a:extLst>
              <a:ext uri="{FF2B5EF4-FFF2-40B4-BE49-F238E27FC236}">
                <a16:creationId xmlns:a16="http://schemas.microsoft.com/office/drawing/2014/main" id="{50EA94E8-CD08-222D-5D61-B408D257C179}"/>
              </a:ext>
            </a:extLst>
          </p:cNvPr>
          <p:cNvSpPr txBox="1"/>
          <p:nvPr/>
        </p:nvSpPr>
        <p:spPr bwMode="auto">
          <a:xfrm>
            <a:off x="12324098" y="7007500"/>
            <a:ext cx="6352730" cy="1027205"/>
          </a:xfrm>
          <a:prstGeom prst="rect">
            <a:avLst/>
          </a:prstGeom>
        </p:spPr>
        <p:txBody>
          <a:bodyPr vert="horz" wrap="square" lIns="0" tIns="11431" rIns="0" bIns="0" rtlCol="0">
            <a:spAutoFit/>
          </a:bodyPr>
          <a:lstStyle/>
          <a:p>
            <a:pPr marR="5081">
              <a:defRPr/>
            </a:pPr>
            <a:r>
              <a:rPr sz="2200" dirty="0" err="1">
                <a:solidFill>
                  <a:schemeClr val="tx1">
                    <a:lumMod val="75000"/>
                    <a:lumOff val="25000"/>
                  </a:schemeClr>
                </a:solidFill>
                <a:latin typeface="Arial"/>
                <a:cs typeface="Arial"/>
              </a:rPr>
              <a:t>Осторожно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Текст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этот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является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рыбой</a:t>
            </a:r>
            <a:r>
              <a:rPr sz="2200" dirty="0">
                <a:solidFill>
                  <a:schemeClr val="tx1">
                    <a:lumMod val="75000"/>
                    <a:lumOff val="25000"/>
                  </a:schemeClr>
                </a:solidFill>
                <a:latin typeface="Arial"/>
                <a:cs typeface="Arial"/>
              </a:rPr>
              <a:t>»</a:t>
            </a:r>
            <a:br>
              <a:rPr lang="ru-RU" sz="2200" dirty="0">
                <a:solidFill>
                  <a:schemeClr val="tx1">
                    <a:lumMod val="75000"/>
                    <a:lumOff val="25000"/>
                  </a:schemeClr>
                </a:solidFill>
                <a:latin typeface="Arial"/>
                <a:cs typeface="Arial"/>
              </a:rPr>
            </a:br>
            <a:r>
              <a:rPr sz="2200" dirty="0" err="1">
                <a:solidFill>
                  <a:schemeClr val="tx1">
                    <a:lumMod val="75000"/>
                    <a:lumOff val="25000"/>
                  </a:schemeClr>
                </a:solidFill>
                <a:latin typeface="Arial"/>
                <a:cs typeface="Arial"/>
              </a:rPr>
              <a:t>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предназначен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исключительно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для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оптимизации</a:t>
            </a:r>
            <a:endParaRPr sz="2200" dirty="0">
              <a:solidFill>
                <a:schemeClr val="tx1">
                  <a:lumMod val="75000"/>
                  <a:lumOff val="25000"/>
                </a:schemeClr>
              </a:solidFill>
              <a:latin typeface="Arial"/>
              <a:cs typeface="Arial"/>
            </a:endParaRPr>
          </a:p>
        </p:txBody>
      </p:sp>
      <p:sp>
        <p:nvSpPr>
          <p:cNvPr id="11" name="object 32">
            <a:extLst>
              <a:ext uri="{FF2B5EF4-FFF2-40B4-BE49-F238E27FC236}">
                <a16:creationId xmlns:a16="http://schemas.microsoft.com/office/drawing/2014/main" id="{7B4CFA41-6670-575E-FEB9-17DF364032C6}"/>
              </a:ext>
            </a:extLst>
          </p:cNvPr>
          <p:cNvSpPr/>
          <p:nvPr/>
        </p:nvSpPr>
        <p:spPr bwMode="auto">
          <a:xfrm>
            <a:off x="11771446" y="7228781"/>
            <a:ext cx="317525" cy="317525"/>
          </a:xfrm>
          <a:custGeom>
            <a:avLst/>
            <a:gdLst/>
            <a:ahLst/>
            <a:cxnLst/>
            <a:rect l="l" t="t" r="r" b="b"/>
            <a:pathLst>
              <a:path w="317500" h="317500" extrusionOk="0">
                <a:moveTo>
                  <a:pt x="158497" y="0"/>
                </a:moveTo>
                <a:lnTo>
                  <a:pt x="108399" y="8080"/>
                </a:lnTo>
                <a:lnTo>
                  <a:pt x="64890" y="30580"/>
                </a:lnTo>
                <a:lnTo>
                  <a:pt x="30580" y="64890"/>
                </a:lnTo>
                <a:lnTo>
                  <a:pt x="8080" y="108399"/>
                </a:lnTo>
                <a:lnTo>
                  <a:pt x="0" y="158497"/>
                </a:lnTo>
                <a:lnTo>
                  <a:pt x="8080" y="208595"/>
                </a:lnTo>
                <a:lnTo>
                  <a:pt x="30580" y="252104"/>
                </a:lnTo>
                <a:lnTo>
                  <a:pt x="64890" y="286414"/>
                </a:lnTo>
                <a:lnTo>
                  <a:pt x="108399" y="308915"/>
                </a:lnTo>
                <a:lnTo>
                  <a:pt x="158497" y="316995"/>
                </a:lnTo>
                <a:lnTo>
                  <a:pt x="208595" y="308915"/>
                </a:lnTo>
                <a:lnTo>
                  <a:pt x="252104" y="286414"/>
                </a:lnTo>
                <a:lnTo>
                  <a:pt x="286414" y="252104"/>
                </a:lnTo>
                <a:lnTo>
                  <a:pt x="308915" y="208595"/>
                </a:lnTo>
                <a:lnTo>
                  <a:pt x="316995" y="158497"/>
                </a:lnTo>
                <a:lnTo>
                  <a:pt x="308915" y="108399"/>
                </a:lnTo>
                <a:lnTo>
                  <a:pt x="286414" y="64890"/>
                </a:lnTo>
                <a:lnTo>
                  <a:pt x="252104" y="30580"/>
                </a:lnTo>
                <a:lnTo>
                  <a:pt x="208595" y="8080"/>
                </a:lnTo>
                <a:lnTo>
                  <a:pt x="158497" y="0"/>
                </a:lnTo>
                <a:close/>
              </a:path>
            </a:pathLst>
          </a:custGeom>
          <a:solidFill>
            <a:srgbClr val="17799A"/>
          </a:solidFill>
        </p:spPr>
        <p:txBody>
          <a:bodyPr wrap="square" lIns="0" tIns="0" rIns="0" bIns="0" rtlCol="0"/>
          <a:lstStyle/>
          <a:p>
            <a:pPr>
              <a:defRPr/>
            </a:pPr>
            <a:endParaRPr/>
          </a:p>
        </p:txBody>
      </p:sp>
      <p:sp>
        <p:nvSpPr>
          <p:cNvPr id="3" name="object 4">
            <a:extLst>
              <a:ext uri="{FF2B5EF4-FFF2-40B4-BE49-F238E27FC236}">
                <a16:creationId xmlns:a16="http://schemas.microsoft.com/office/drawing/2014/main" id="{6A4C4DEC-9777-345D-9B67-7D8DF1DB87E7}"/>
              </a:ext>
            </a:extLst>
          </p:cNvPr>
          <p:cNvSpPr txBox="1"/>
          <p:nvPr/>
        </p:nvSpPr>
        <p:spPr bwMode="auto">
          <a:xfrm>
            <a:off x="1442478" y="4514149"/>
            <a:ext cx="8838965" cy="3630547"/>
          </a:xfrm>
          <a:prstGeom prst="rect">
            <a:avLst/>
          </a:prstGeom>
        </p:spPr>
        <p:txBody>
          <a:bodyPr vert="horz" wrap="square" lIns="0" tIns="11431" rIns="0" bIns="0" rtlCol="0">
            <a:spAutoFit/>
          </a:bodyPr>
          <a:lstStyle/>
          <a:p>
            <a:pPr marR="480743">
              <a:lnSpc>
                <a:spcPct val="120000"/>
              </a:lnSpc>
              <a:defRPr/>
            </a:pPr>
            <a:r>
              <a:rPr sz="2200" dirty="0" err="1">
                <a:solidFill>
                  <a:schemeClr val="tx1">
                    <a:lumMod val="75000"/>
                    <a:lumOff val="25000"/>
                  </a:schemeClr>
                </a:solidFill>
                <a:latin typeface="Arial"/>
                <a:cs typeface="Arial"/>
              </a:rPr>
              <a:t>Осторожно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Текст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этот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является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рыбой</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предназначен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исключительно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для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оптимизации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работы</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над</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материалом</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дабы</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дизайн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мог</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снабдить</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редакцию</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сакральными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знаниями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размерах</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текста</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помещающегося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создаваемый</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макет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а</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редакция</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знанием</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этим</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вооружась</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могла</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бы</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еще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большим</a:t>
            </a:r>
            <a:r>
              <a:rPr lang="ru-RU"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блеском</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оправдывать</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свое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высокое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предназначение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Вследствие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вышеизложенного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текст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этот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представляет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собой</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всего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лишь</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мерило</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не</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может</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быть</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вычитан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корректурой</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исправлен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редактором</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или</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например</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сдан</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в</a:t>
            </a:r>
            <a:r>
              <a:rPr sz="2200" dirty="0">
                <a:solidFill>
                  <a:schemeClr val="tx1">
                    <a:lumMod val="75000"/>
                    <a:lumOff val="25000"/>
                  </a:schemeClr>
                </a:solidFill>
                <a:latin typeface="Arial"/>
                <a:cs typeface="Arial"/>
              </a:rPr>
              <a:t> </a:t>
            </a:r>
            <a:r>
              <a:rPr sz="2200" dirty="0" err="1">
                <a:solidFill>
                  <a:schemeClr val="tx1">
                    <a:lumMod val="75000"/>
                    <a:lumOff val="25000"/>
                  </a:schemeClr>
                </a:solidFill>
                <a:latin typeface="Arial"/>
                <a:cs typeface="Arial"/>
              </a:rPr>
              <a:t>печать</a:t>
            </a:r>
            <a:r>
              <a:rPr sz="2200" dirty="0">
                <a:solidFill>
                  <a:schemeClr val="tx1">
                    <a:lumMod val="75000"/>
                    <a:lumOff val="25000"/>
                  </a:schemeClr>
                </a:solidFill>
                <a:latin typeface="Arial"/>
                <a:cs typeface="Arial"/>
              </a:rPr>
              <a:t>. (500 </a:t>
            </a:r>
            <a:r>
              <a:rPr sz="2200" dirty="0" err="1">
                <a:solidFill>
                  <a:schemeClr val="tx1">
                    <a:lumMod val="75000"/>
                    <a:lumOff val="25000"/>
                  </a:schemeClr>
                </a:solidFill>
                <a:latin typeface="Arial"/>
                <a:cs typeface="Arial"/>
              </a:rPr>
              <a:t>зн</a:t>
            </a:r>
            <a:r>
              <a:rPr sz="2200" dirty="0">
                <a:solidFill>
                  <a:schemeClr val="tx1">
                    <a:lumMod val="75000"/>
                    <a:lumOff val="25000"/>
                  </a:schemeClr>
                </a:solidFill>
                <a:latin typeface="Arial"/>
                <a:cs typeface="Arial"/>
              </a:rPr>
              <a:t>.)</a:t>
            </a:r>
          </a:p>
        </p:txBody>
      </p:sp>
    </p:spTree>
    <p:extLst>
      <p:ext uri="{BB962C8B-B14F-4D97-AF65-F5344CB8AC3E}">
        <p14:creationId xmlns:p14="http://schemas.microsoft.com/office/powerpoint/2010/main" val="52166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9FAA-DECF-C781-BEF7-D2B0B60001B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582F9-41A8-51F1-D23D-5108824F6F29}"/>
              </a:ext>
            </a:extLst>
          </p:cNvPr>
          <p:cNvSpPr>
            <a:spLocks noGrp="1"/>
          </p:cNvSpPr>
          <p:nvPr>
            <p:ph type="title"/>
          </p:nvPr>
        </p:nvSpPr>
        <p:spPr/>
        <p:txBody>
          <a:bodyPr/>
          <a:lstStyle/>
          <a:p>
            <a:r>
              <a:rPr lang="ru-RU" sz="4400" b="1" dirty="0">
                <a:solidFill>
                  <a:schemeClr val="tx1"/>
                </a:solidFill>
                <a:latin typeface="Arial"/>
                <a:cs typeface="Arial"/>
              </a:rPr>
              <a:t>Заголовок для картинок</a:t>
            </a:r>
            <a:br>
              <a:rPr lang="ru-RU" sz="4400" b="1" dirty="0">
                <a:solidFill>
                  <a:schemeClr val="tx1"/>
                </a:solidFill>
                <a:latin typeface="Arial"/>
                <a:cs typeface="Arial"/>
              </a:rPr>
            </a:br>
            <a:r>
              <a:rPr lang="ru-RU" sz="4400" b="1" dirty="0">
                <a:solidFill>
                  <a:schemeClr val="tx1"/>
                </a:solidFill>
                <a:latin typeface="Arial"/>
                <a:cs typeface="Arial"/>
              </a:rPr>
              <a:t>в две строки</a:t>
            </a:r>
            <a:endParaRPr lang="ru-RU" dirty="0"/>
          </a:p>
        </p:txBody>
      </p:sp>
      <p:sp>
        <p:nvSpPr>
          <p:cNvPr id="3" name="Номер слайда 2">
            <a:extLst>
              <a:ext uri="{FF2B5EF4-FFF2-40B4-BE49-F238E27FC236}">
                <a16:creationId xmlns:a16="http://schemas.microsoft.com/office/drawing/2014/main" id="{D4901ADA-90B4-CEA6-3005-25966AB680C7}"/>
              </a:ext>
            </a:extLst>
          </p:cNvPr>
          <p:cNvSpPr>
            <a:spLocks noGrp="1"/>
          </p:cNvSpPr>
          <p:nvPr>
            <p:ph type="sldNum" sz="quarter" idx="12"/>
          </p:nvPr>
        </p:nvSpPr>
        <p:spPr/>
        <p:txBody>
          <a:bodyPr/>
          <a:lstStyle/>
          <a:p>
            <a:fld id="{5414BB5D-70E1-4D77-BA1B-7B43CDC91B4E}" type="slidenum">
              <a:rPr lang="ru-RU" smtClean="0"/>
              <a:pPr/>
              <a:t>3</a:t>
            </a:fld>
            <a:endParaRPr lang="ru-RU" dirty="0"/>
          </a:p>
        </p:txBody>
      </p:sp>
      <p:sp>
        <p:nvSpPr>
          <p:cNvPr id="10" name="Объект 9">
            <a:extLst>
              <a:ext uri="{FF2B5EF4-FFF2-40B4-BE49-F238E27FC236}">
                <a16:creationId xmlns:a16="http://schemas.microsoft.com/office/drawing/2014/main" id="{4673373D-AF10-F99C-9D3B-A2238C73C4B0}"/>
              </a:ext>
            </a:extLst>
          </p:cNvPr>
          <p:cNvSpPr>
            <a:spLocks noGrp="1"/>
          </p:cNvSpPr>
          <p:nvPr>
            <p:ph sz="quarter" idx="13"/>
          </p:nvPr>
        </p:nvSpPr>
        <p:spPr/>
        <p:txBody>
          <a:bodyPr>
            <a:normAutofit/>
          </a:bodyPr>
          <a:lstStyle/>
          <a:p>
            <a:pPr marL="0" indent="0">
              <a:buNone/>
            </a:pPr>
            <a:r>
              <a:rPr lang="ru-RU" dirty="0"/>
              <a:t>НАЗВАНИЕ ПРЕЗЕНТАЦИИ</a:t>
            </a:r>
          </a:p>
        </p:txBody>
      </p:sp>
      <p:sp>
        <p:nvSpPr>
          <p:cNvPr id="5" name="Rectangle">
            <a:extLst>
              <a:ext uri="{FF2B5EF4-FFF2-40B4-BE49-F238E27FC236}">
                <a16:creationId xmlns:a16="http://schemas.microsoft.com/office/drawing/2014/main" id="{F966BFC4-CB24-19BA-3CF5-FFC79C52304E}"/>
              </a:ext>
            </a:extLst>
          </p:cNvPr>
          <p:cNvSpPr/>
          <p:nvPr/>
        </p:nvSpPr>
        <p:spPr bwMode="auto">
          <a:xfrm>
            <a:off x="23040" y="7088417"/>
            <a:ext cx="20088999" cy="4256750"/>
          </a:xfrm>
          <a:prstGeom prst="rect">
            <a:avLst/>
          </a:prstGeom>
          <a:gradFill>
            <a:gsLst>
              <a:gs pos="1000">
                <a:srgbClr val="005E75"/>
              </a:gs>
              <a:gs pos="51000">
                <a:srgbClr val="01A7CE"/>
              </a:gs>
              <a:gs pos="100000">
                <a:srgbClr val="1B374B"/>
              </a:gs>
            </a:gsLst>
            <a:lin ang="0" scaled="0"/>
          </a:gradFill>
          <a:ln w="12700">
            <a:miter lim="400000"/>
          </a:ln>
        </p:spPr>
        <p:txBody>
          <a:bodyPr lIns="0" tIns="0" rIns="0" bIns="0" anchor="ctr"/>
          <a:lstStyle/>
          <a:p>
            <a:pPr>
              <a:defRPr sz="3200" b="0">
                <a:solidFill>
                  <a:srgbClr val="FFFFFF"/>
                </a:solidFill>
                <a:latin typeface="+mn-lt"/>
                <a:ea typeface="+mn-ea"/>
                <a:cs typeface="+mn-cs"/>
              </a:defRPr>
            </a:pPr>
            <a:endParaRPr sz="3200">
              <a:latin typeface="Arial Black"/>
              <a:cs typeface="Arial Black"/>
            </a:endParaRPr>
          </a:p>
        </p:txBody>
      </p:sp>
      <p:pic>
        <p:nvPicPr>
          <p:cNvPr id="6" name="Picture Placeholder 9">
            <a:extLst>
              <a:ext uri="{FF2B5EF4-FFF2-40B4-BE49-F238E27FC236}">
                <a16:creationId xmlns:a16="http://schemas.microsoft.com/office/drawing/2014/main" id="{94C7655A-98B3-7F43-7204-8ED01663EEC2}"/>
              </a:ext>
            </a:extLst>
          </p:cNvPr>
          <p:cNvPicPr>
            <a:picLocks noChangeAspect="1"/>
          </p:cNvPicPr>
          <p:nvPr/>
        </p:nvPicPr>
        <p:blipFill>
          <a:blip r:embed="rId2"/>
          <a:srcRect l="18939" r="18938"/>
          <a:stretch/>
        </p:blipFill>
        <p:spPr bwMode="auto">
          <a:xfrm>
            <a:off x="1443038" y="4740275"/>
            <a:ext cx="4507106" cy="4909825"/>
          </a:xfrm>
          <a:prstGeom prst="roundRect">
            <a:avLst>
              <a:gd name="adj" fmla="val 5866"/>
            </a:avLst>
          </a:prstGeom>
        </p:spPr>
      </p:pic>
      <p:pic>
        <p:nvPicPr>
          <p:cNvPr id="7" name="Picture Placeholder 11">
            <a:extLst>
              <a:ext uri="{FF2B5EF4-FFF2-40B4-BE49-F238E27FC236}">
                <a16:creationId xmlns:a16="http://schemas.microsoft.com/office/drawing/2014/main" id="{4E78FE37-D320-FE25-FF41-F95227D37138}"/>
              </a:ext>
            </a:extLst>
          </p:cNvPr>
          <p:cNvPicPr>
            <a:picLocks noChangeAspect="1"/>
          </p:cNvPicPr>
          <p:nvPr/>
        </p:nvPicPr>
        <p:blipFill>
          <a:blip r:embed="rId2"/>
          <a:srcRect l="18925" r="18924"/>
          <a:stretch/>
        </p:blipFill>
        <p:spPr bwMode="auto">
          <a:xfrm>
            <a:off x="7813986" y="4740275"/>
            <a:ext cx="4507106" cy="4909825"/>
          </a:xfrm>
          <a:prstGeom prst="roundRect">
            <a:avLst>
              <a:gd name="adj" fmla="val 5866"/>
            </a:avLst>
          </a:prstGeom>
        </p:spPr>
      </p:pic>
      <p:pic>
        <p:nvPicPr>
          <p:cNvPr id="8" name="Picture Placeholder 16">
            <a:extLst>
              <a:ext uri="{FF2B5EF4-FFF2-40B4-BE49-F238E27FC236}">
                <a16:creationId xmlns:a16="http://schemas.microsoft.com/office/drawing/2014/main" id="{5BE1259B-DFB0-EAD6-CBCE-B286439CC213}"/>
              </a:ext>
            </a:extLst>
          </p:cNvPr>
          <p:cNvPicPr>
            <a:picLocks noChangeAspect="1"/>
          </p:cNvPicPr>
          <p:nvPr/>
        </p:nvPicPr>
        <p:blipFill>
          <a:blip r:embed="rId2"/>
          <a:srcRect l="18939" r="18938"/>
          <a:stretch/>
        </p:blipFill>
        <p:spPr bwMode="auto">
          <a:xfrm>
            <a:off x="14149988" y="4740275"/>
            <a:ext cx="4507106" cy="4909825"/>
          </a:xfrm>
          <a:prstGeom prst="roundRect">
            <a:avLst>
              <a:gd name="adj" fmla="val 5626"/>
            </a:avLst>
          </a:prstGeom>
        </p:spPr>
      </p:pic>
      <p:sp>
        <p:nvSpPr>
          <p:cNvPr id="11" name="object 5">
            <a:extLst>
              <a:ext uri="{FF2B5EF4-FFF2-40B4-BE49-F238E27FC236}">
                <a16:creationId xmlns:a16="http://schemas.microsoft.com/office/drawing/2014/main" id="{418D49E6-2281-45ED-268A-1A65AA8C6991}"/>
              </a:ext>
            </a:extLst>
          </p:cNvPr>
          <p:cNvSpPr/>
          <p:nvPr/>
        </p:nvSpPr>
        <p:spPr bwMode="auto">
          <a:xfrm>
            <a:off x="18206244" y="10150475"/>
            <a:ext cx="457994" cy="464279"/>
          </a:xfrm>
          <a:custGeom>
            <a:avLst/>
            <a:gdLst/>
            <a:ahLst/>
            <a:cxnLst/>
            <a:rect l="l" t="t" r="r" b="b"/>
            <a:pathLst>
              <a:path w="370205" h="375284" extrusionOk="0">
                <a:moveTo>
                  <a:pt x="184915" y="0"/>
                </a:moveTo>
                <a:lnTo>
                  <a:pt x="135759" y="6699"/>
                </a:lnTo>
                <a:lnTo>
                  <a:pt x="91586" y="25605"/>
                </a:lnTo>
                <a:lnTo>
                  <a:pt x="54161" y="54931"/>
                </a:lnTo>
                <a:lnTo>
                  <a:pt x="25247" y="92889"/>
                </a:lnTo>
                <a:lnTo>
                  <a:pt x="6605" y="137693"/>
                </a:lnTo>
                <a:lnTo>
                  <a:pt x="0" y="187554"/>
                </a:lnTo>
                <a:lnTo>
                  <a:pt x="6605" y="237412"/>
                </a:lnTo>
                <a:lnTo>
                  <a:pt x="25247" y="282214"/>
                </a:lnTo>
                <a:lnTo>
                  <a:pt x="54161" y="320173"/>
                </a:lnTo>
                <a:lnTo>
                  <a:pt x="91586" y="349501"/>
                </a:lnTo>
                <a:lnTo>
                  <a:pt x="135759" y="368408"/>
                </a:lnTo>
                <a:lnTo>
                  <a:pt x="184915" y="375108"/>
                </a:lnTo>
                <a:lnTo>
                  <a:pt x="234072" y="368408"/>
                </a:lnTo>
                <a:lnTo>
                  <a:pt x="278244" y="349501"/>
                </a:lnTo>
                <a:lnTo>
                  <a:pt x="315669" y="320173"/>
                </a:lnTo>
                <a:lnTo>
                  <a:pt x="344584" y="282214"/>
                </a:lnTo>
                <a:lnTo>
                  <a:pt x="363226" y="237412"/>
                </a:lnTo>
                <a:lnTo>
                  <a:pt x="369831" y="187554"/>
                </a:lnTo>
                <a:lnTo>
                  <a:pt x="363226" y="137693"/>
                </a:lnTo>
                <a:lnTo>
                  <a:pt x="344584" y="92889"/>
                </a:lnTo>
                <a:lnTo>
                  <a:pt x="315669" y="54931"/>
                </a:lnTo>
                <a:lnTo>
                  <a:pt x="278244" y="25605"/>
                </a:lnTo>
                <a:lnTo>
                  <a:pt x="234072" y="6699"/>
                </a:lnTo>
                <a:lnTo>
                  <a:pt x="184915" y="0"/>
                </a:lnTo>
                <a:close/>
              </a:path>
            </a:pathLst>
          </a:custGeom>
          <a:solidFill>
            <a:srgbClr val="17799A"/>
          </a:solidFill>
        </p:spPr>
        <p:txBody>
          <a:bodyPr wrap="square" lIns="0" tIns="0" rIns="0" bIns="0" rtlCol="0"/>
          <a:lstStyle/>
          <a:p>
            <a:pPr>
              <a:defRPr/>
            </a:pPr>
            <a:endParaRPr/>
          </a:p>
        </p:txBody>
      </p:sp>
      <p:sp>
        <p:nvSpPr>
          <p:cNvPr id="12" name="Номер слайда 5">
            <a:extLst>
              <a:ext uri="{FF2B5EF4-FFF2-40B4-BE49-F238E27FC236}">
                <a16:creationId xmlns:a16="http://schemas.microsoft.com/office/drawing/2014/main" id="{D3452C63-D0E1-7533-AE81-B27E9390DD79}"/>
              </a:ext>
            </a:extLst>
          </p:cNvPr>
          <p:cNvSpPr txBox="1">
            <a:spLocks/>
          </p:cNvSpPr>
          <p:nvPr/>
        </p:nvSpPr>
        <p:spPr>
          <a:xfrm>
            <a:off x="18205215" y="10150474"/>
            <a:ext cx="457994" cy="464279"/>
          </a:xfrm>
          <a:prstGeom prst="rect">
            <a:avLst/>
          </a:prstGeom>
        </p:spPr>
        <p:txBody>
          <a:bodyPr vert="horz" lIns="0" tIns="0" rIns="0" bIns="0" rtlCol="0" anchor="ctr"/>
          <a:lstStyle>
            <a:defPPr>
              <a:defRPr/>
            </a:defPPr>
            <a:lvl1pPr algn="ctr">
              <a:defRPr sz="1400">
                <a:solidFill>
                  <a:schemeClr val="bg1"/>
                </a:solidFill>
                <a:latin typeface="+mj-lt"/>
              </a:defRPr>
            </a:lvl1pPr>
          </a:lstStyle>
          <a:p>
            <a:fld id="{5414BB5D-70E1-4D77-BA1B-7B43CDC91B4E}" type="slidenum">
              <a:rPr lang="ru-RU" smtClean="0"/>
              <a:pPr/>
              <a:t>3</a:t>
            </a:fld>
            <a:endParaRPr lang="ru-RU" dirty="0"/>
          </a:p>
        </p:txBody>
      </p:sp>
    </p:spTree>
    <p:extLst>
      <p:ext uri="{BB962C8B-B14F-4D97-AF65-F5344CB8AC3E}">
        <p14:creationId xmlns:p14="http://schemas.microsoft.com/office/powerpoint/2010/main" val="264046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D67FA-B63D-DE69-5194-33AB6AE190C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FF1AB-3F73-F879-E692-49D18BA24F78}"/>
              </a:ext>
            </a:extLst>
          </p:cNvPr>
          <p:cNvSpPr>
            <a:spLocks noGrp="1"/>
          </p:cNvSpPr>
          <p:nvPr>
            <p:ph type="title"/>
          </p:nvPr>
        </p:nvSpPr>
        <p:spPr>
          <a:xfrm>
            <a:off x="9367131" y="2454275"/>
            <a:ext cx="13639566" cy="609398"/>
          </a:xfrm>
        </p:spPr>
        <p:txBody>
          <a:bodyPr/>
          <a:lstStyle/>
          <a:p>
            <a:r>
              <a:rPr lang="ru-RU" dirty="0"/>
              <a:t>Заголовок слайда</a:t>
            </a:r>
            <a:br>
              <a:rPr lang="ru-RU" dirty="0"/>
            </a:br>
            <a:r>
              <a:rPr lang="ru-RU" dirty="0"/>
              <a:t>в две строки</a:t>
            </a:r>
          </a:p>
        </p:txBody>
      </p:sp>
      <p:sp>
        <p:nvSpPr>
          <p:cNvPr id="3" name="Номер слайда 2">
            <a:extLst>
              <a:ext uri="{FF2B5EF4-FFF2-40B4-BE49-F238E27FC236}">
                <a16:creationId xmlns:a16="http://schemas.microsoft.com/office/drawing/2014/main" id="{C3DBA7DF-BCA9-F399-F114-1FC8DCE8C53F}"/>
              </a:ext>
            </a:extLst>
          </p:cNvPr>
          <p:cNvSpPr>
            <a:spLocks noGrp="1"/>
          </p:cNvSpPr>
          <p:nvPr>
            <p:ph type="sldNum" sz="quarter" idx="12"/>
          </p:nvPr>
        </p:nvSpPr>
        <p:spPr/>
        <p:txBody>
          <a:bodyPr/>
          <a:lstStyle/>
          <a:p>
            <a:fld id="{5414BB5D-70E1-4D77-BA1B-7B43CDC91B4E}" type="slidenum">
              <a:rPr lang="ru-RU" smtClean="0"/>
              <a:pPr/>
              <a:t>4</a:t>
            </a:fld>
            <a:endParaRPr lang="ru-RU" dirty="0"/>
          </a:p>
        </p:txBody>
      </p:sp>
      <p:sp>
        <p:nvSpPr>
          <p:cNvPr id="4" name="Объект 3">
            <a:extLst>
              <a:ext uri="{FF2B5EF4-FFF2-40B4-BE49-F238E27FC236}">
                <a16:creationId xmlns:a16="http://schemas.microsoft.com/office/drawing/2014/main" id="{3B26EE3C-85B5-E8E2-04AE-B5F214650561}"/>
              </a:ext>
            </a:extLst>
          </p:cNvPr>
          <p:cNvSpPr>
            <a:spLocks noGrp="1"/>
          </p:cNvSpPr>
          <p:nvPr>
            <p:ph sz="quarter" idx="13"/>
          </p:nvPr>
        </p:nvSpPr>
        <p:spPr/>
        <p:txBody>
          <a:bodyPr>
            <a:normAutofit/>
          </a:bodyPr>
          <a:lstStyle/>
          <a:p>
            <a:r>
              <a:rPr lang="ru-RU" dirty="0"/>
              <a:t>НАЗВАНИЕ ПРЕЗЕНТАЦИИ</a:t>
            </a:r>
          </a:p>
        </p:txBody>
      </p:sp>
      <p:pic>
        <p:nvPicPr>
          <p:cNvPr id="5" name="Picture Placeholder 4">
            <a:extLst>
              <a:ext uri="{FF2B5EF4-FFF2-40B4-BE49-F238E27FC236}">
                <a16:creationId xmlns:a16="http://schemas.microsoft.com/office/drawing/2014/main" id="{EAF20F89-2B05-2E42-D4F7-E69B1E30DE6D}"/>
              </a:ext>
            </a:extLst>
          </p:cNvPr>
          <p:cNvPicPr>
            <a:picLocks noChangeAspect="1"/>
          </p:cNvPicPr>
          <p:nvPr/>
        </p:nvPicPr>
        <p:blipFill>
          <a:blip r:embed="rId2"/>
          <a:srcRect l="11731" r="19095"/>
          <a:stretch/>
        </p:blipFill>
        <p:spPr bwMode="auto">
          <a:xfrm>
            <a:off x="1441440" y="2454275"/>
            <a:ext cx="7152272" cy="6920041"/>
          </a:xfrm>
          <a:prstGeom prst="roundRect">
            <a:avLst>
              <a:gd name="adj" fmla="val 2388"/>
            </a:avLst>
          </a:prstGeom>
        </p:spPr>
      </p:pic>
      <p:sp>
        <p:nvSpPr>
          <p:cNvPr id="6" name="Lorem ipsum dolor sit amet, consectetur adipiscing elit, sed do eiusmod tempor incididunt ut labore et dolore magna aliqua.">
            <a:extLst>
              <a:ext uri="{FF2B5EF4-FFF2-40B4-BE49-F238E27FC236}">
                <a16:creationId xmlns:a16="http://schemas.microsoft.com/office/drawing/2014/main" id="{2AD42801-C880-7CB9-E1A6-ABD970DA3856}"/>
              </a:ext>
            </a:extLst>
          </p:cNvPr>
          <p:cNvSpPr/>
          <p:nvPr/>
        </p:nvSpPr>
        <p:spPr bwMode="auto">
          <a:xfrm>
            <a:off x="10244055" y="4693187"/>
            <a:ext cx="8390383" cy="8777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dirty="0">
                <a:solidFill>
                  <a:schemeClr val="tx1">
                    <a:lumMod val="75000"/>
                    <a:lumOff val="25000"/>
                  </a:schemeClr>
                </a:solidFill>
                <a:latin typeface="Arial"/>
                <a:cs typeface="Arial"/>
              </a:rPr>
              <a:t>Пункт списка. Текст этот является «рыбой» и предназначен исключительно для оптимизации работы над материалом. </a:t>
            </a:r>
            <a:endParaRPr dirty="0">
              <a:solidFill>
                <a:schemeClr val="tx1">
                  <a:lumMod val="75000"/>
                  <a:lumOff val="25000"/>
                </a:schemeClr>
              </a:solidFill>
              <a:latin typeface="Arial"/>
              <a:cs typeface="Arial"/>
            </a:endParaRPr>
          </a:p>
        </p:txBody>
      </p:sp>
      <p:sp>
        <p:nvSpPr>
          <p:cNvPr id="7" name="Nunc non blandit massa enim nec dui. Habitant morbi tristique senectus et. Viverra maecenas accumsan lacus vel facilisis volutpat">
            <a:extLst>
              <a:ext uri="{FF2B5EF4-FFF2-40B4-BE49-F238E27FC236}">
                <a16:creationId xmlns:a16="http://schemas.microsoft.com/office/drawing/2014/main" id="{453096D2-66AD-A001-675E-C085AE60EDCC}"/>
              </a:ext>
            </a:extLst>
          </p:cNvPr>
          <p:cNvSpPr/>
          <p:nvPr/>
        </p:nvSpPr>
        <p:spPr bwMode="auto">
          <a:xfrm>
            <a:off x="10252522" y="5984714"/>
            <a:ext cx="8423745" cy="8777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dirty="0">
                <a:solidFill>
                  <a:schemeClr val="tx1">
                    <a:lumMod val="75000"/>
                    <a:lumOff val="25000"/>
                  </a:schemeClr>
                </a:solidFill>
                <a:latin typeface="Arial"/>
                <a:cs typeface="Arial"/>
              </a:rPr>
              <a:t>Пункт списка. Текст этот является «рыбой» и предназначен исключительно для оптимизации работы над материалом. </a:t>
            </a:r>
            <a:endParaRPr dirty="0"/>
          </a:p>
        </p:txBody>
      </p:sp>
      <p:grpSp>
        <p:nvGrpSpPr>
          <p:cNvPr id="8" name="Группа 7">
            <a:extLst>
              <a:ext uri="{FF2B5EF4-FFF2-40B4-BE49-F238E27FC236}">
                <a16:creationId xmlns:a16="http://schemas.microsoft.com/office/drawing/2014/main" id="{67407033-9DF9-75A5-7BBE-A8DE100F8793}"/>
              </a:ext>
            </a:extLst>
          </p:cNvPr>
          <p:cNvGrpSpPr/>
          <p:nvPr/>
        </p:nvGrpSpPr>
        <p:grpSpPr bwMode="auto">
          <a:xfrm>
            <a:off x="9367131" y="6228006"/>
            <a:ext cx="560887" cy="560889"/>
            <a:chOff x="9566495" y="6570532"/>
            <a:chExt cx="560887" cy="560889"/>
          </a:xfrm>
        </p:grpSpPr>
        <p:sp>
          <p:nvSpPr>
            <p:cNvPr id="9" name="Circle">
              <a:extLst>
                <a:ext uri="{FF2B5EF4-FFF2-40B4-BE49-F238E27FC236}">
                  <a16:creationId xmlns:a16="http://schemas.microsoft.com/office/drawing/2014/main" id="{E5AE1A0D-2060-39C2-3244-5FEBD7E78C17}"/>
                </a:ext>
              </a:extLst>
            </p:cNvPr>
            <p:cNvSpPr/>
            <p:nvPr/>
          </p:nvSpPr>
          <p:spPr bwMode="auto">
            <a:xfrm>
              <a:off x="9566495" y="6570532"/>
              <a:ext cx="560887" cy="560889"/>
            </a:xfrm>
            <a:prstGeom prst="ellipse">
              <a:avLst/>
            </a:prstGeom>
            <a:gradFill>
              <a:gsLst>
                <a:gs pos="0">
                  <a:srgbClr val="01A7CE"/>
                </a:gs>
                <a:gs pos="100000">
                  <a:srgbClr val="1B374B"/>
                </a:gs>
              </a:gsLst>
              <a:lin ang="0" scaled="0"/>
            </a:gradFill>
            <a:ln w="12700" cap="flat">
              <a:noFill/>
              <a:miter lim="400000"/>
            </a:ln>
            <a:effectLst/>
          </p:spPr>
          <p:txBody>
            <a:bodyPr wrap="square" lIns="0" tIns="0" rIns="0" bIns="0" numCol="1" anchor="ctr">
              <a:noAutofit/>
            </a:bodyPr>
            <a:lstStyle/>
            <a:p>
              <a:endParaRPr sz="3200">
                <a:solidFill>
                  <a:schemeClr val="bg1"/>
                </a:solidFill>
                <a:latin typeface="Arial Black"/>
                <a:ea typeface="+mn-ea"/>
                <a:cs typeface="Arial Black"/>
              </a:endParaRPr>
            </a:p>
          </p:txBody>
        </p:sp>
        <p:sp>
          <p:nvSpPr>
            <p:cNvPr id="10" name="Graphic 48">
              <a:extLst>
                <a:ext uri="{FF2B5EF4-FFF2-40B4-BE49-F238E27FC236}">
                  <a16:creationId xmlns:a16="http://schemas.microsoft.com/office/drawing/2014/main" id="{D11394C9-64CB-56B6-FEC7-B2EF3428F115}"/>
                </a:ext>
              </a:extLst>
            </p:cNvPr>
            <p:cNvSpPr/>
            <p:nvPr/>
          </p:nvSpPr>
          <p:spPr bwMode="auto">
            <a:xfrm>
              <a:off x="9732348" y="6766112"/>
              <a:ext cx="254578" cy="169729"/>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bg1"/>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grpSp>
      <p:sp>
        <p:nvSpPr>
          <p:cNvPr id="11" name="Phasellus vestibulum lorem sed risus ultricies tristique nulla. Fermentum leo vel orci porta non.">
            <a:extLst>
              <a:ext uri="{FF2B5EF4-FFF2-40B4-BE49-F238E27FC236}">
                <a16:creationId xmlns:a16="http://schemas.microsoft.com/office/drawing/2014/main" id="{E1778E61-FC53-CE29-6271-4D13856549EA}"/>
              </a:ext>
            </a:extLst>
          </p:cNvPr>
          <p:cNvSpPr/>
          <p:nvPr/>
        </p:nvSpPr>
        <p:spPr bwMode="auto">
          <a:xfrm>
            <a:off x="10244055" y="7281541"/>
            <a:ext cx="8390383" cy="8777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dirty="0">
                <a:solidFill>
                  <a:schemeClr val="tx1">
                    <a:lumMod val="75000"/>
                    <a:lumOff val="25000"/>
                  </a:schemeClr>
                </a:solidFill>
                <a:latin typeface="Arial"/>
                <a:cs typeface="Arial"/>
              </a:rPr>
              <a:t>Пункт списка. Текст этот является «рыбой» и предназначен исключительно для оптимизации работы над материалом. </a:t>
            </a:r>
            <a:endParaRPr dirty="0"/>
          </a:p>
        </p:txBody>
      </p:sp>
      <p:sp>
        <p:nvSpPr>
          <p:cNvPr id="12" name="Magna fermentum iaculis eu non diam phasellus vestibulum. Nisi lacus sed viverra tellus in hac habitasse platea dictumst.">
            <a:extLst>
              <a:ext uri="{FF2B5EF4-FFF2-40B4-BE49-F238E27FC236}">
                <a16:creationId xmlns:a16="http://schemas.microsoft.com/office/drawing/2014/main" id="{B842CB7C-CFCF-C88F-D6E2-055EDD910589}"/>
              </a:ext>
            </a:extLst>
          </p:cNvPr>
          <p:cNvSpPr/>
          <p:nvPr/>
        </p:nvSpPr>
        <p:spPr bwMode="auto">
          <a:xfrm>
            <a:off x="10244055" y="8496573"/>
            <a:ext cx="8390383" cy="8777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dirty="0">
                <a:solidFill>
                  <a:schemeClr val="tx1">
                    <a:lumMod val="75000"/>
                    <a:lumOff val="25000"/>
                  </a:schemeClr>
                </a:solidFill>
                <a:latin typeface="Arial"/>
                <a:cs typeface="Arial"/>
              </a:rPr>
              <a:t>Пункт списка. Текст этот является «рыбой» и предназначен исключительно для оптимизации работы над материалом. </a:t>
            </a:r>
            <a:endParaRPr dirty="0"/>
          </a:p>
        </p:txBody>
      </p:sp>
      <p:grpSp>
        <p:nvGrpSpPr>
          <p:cNvPr id="13" name="Группа 12">
            <a:extLst>
              <a:ext uri="{FF2B5EF4-FFF2-40B4-BE49-F238E27FC236}">
                <a16:creationId xmlns:a16="http://schemas.microsoft.com/office/drawing/2014/main" id="{5456DD5C-2B16-548B-6B04-B2C2DC07F301}"/>
              </a:ext>
            </a:extLst>
          </p:cNvPr>
          <p:cNvGrpSpPr/>
          <p:nvPr/>
        </p:nvGrpSpPr>
        <p:grpSpPr bwMode="auto">
          <a:xfrm>
            <a:off x="9367131" y="4931149"/>
            <a:ext cx="560887" cy="560889"/>
            <a:chOff x="9566495" y="6570532"/>
            <a:chExt cx="560887" cy="560889"/>
          </a:xfrm>
        </p:grpSpPr>
        <p:sp>
          <p:nvSpPr>
            <p:cNvPr id="14" name="Circle">
              <a:extLst>
                <a:ext uri="{FF2B5EF4-FFF2-40B4-BE49-F238E27FC236}">
                  <a16:creationId xmlns:a16="http://schemas.microsoft.com/office/drawing/2014/main" id="{5790A318-71A4-B621-8AD9-356B21379577}"/>
                </a:ext>
              </a:extLst>
            </p:cNvPr>
            <p:cNvSpPr/>
            <p:nvPr/>
          </p:nvSpPr>
          <p:spPr bwMode="auto">
            <a:xfrm>
              <a:off x="9566495" y="6570532"/>
              <a:ext cx="560887" cy="560889"/>
            </a:xfrm>
            <a:prstGeom prst="ellipse">
              <a:avLst/>
            </a:prstGeom>
            <a:gradFill>
              <a:gsLst>
                <a:gs pos="0">
                  <a:srgbClr val="01A7CE"/>
                </a:gs>
                <a:gs pos="100000">
                  <a:srgbClr val="1B374B"/>
                </a:gs>
              </a:gsLst>
              <a:lin ang="0" scaled="0"/>
            </a:gradFill>
            <a:ln w="12700" cap="flat">
              <a:noFill/>
              <a:miter lim="400000"/>
            </a:ln>
            <a:effectLst/>
          </p:spPr>
          <p:txBody>
            <a:bodyPr wrap="square" lIns="0" tIns="0" rIns="0" bIns="0" numCol="1" anchor="ctr">
              <a:noAutofit/>
            </a:bodyPr>
            <a:lstStyle/>
            <a:p>
              <a:endParaRPr sz="3200">
                <a:solidFill>
                  <a:schemeClr val="bg1"/>
                </a:solidFill>
                <a:latin typeface="Arial Black"/>
                <a:ea typeface="+mn-ea"/>
                <a:cs typeface="Arial Black"/>
              </a:endParaRPr>
            </a:p>
          </p:txBody>
        </p:sp>
        <p:sp>
          <p:nvSpPr>
            <p:cNvPr id="15" name="Graphic 48">
              <a:extLst>
                <a:ext uri="{FF2B5EF4-FFF2-40B4-BE49-F238E27FC236}">
                  <a16:creationId xmlns:a16="http://schemas.microsoft.com/office/drawing/2014/main" id="{90CBD7CA-9C7B-D1D2-0376-10ECFF583212}"/>
                </a:ext>
              </a:extLst>
            </p:cNvPr>
            <p:cNvSpPr/>
            <p:nvPr/>
          </p:nvSpPr>
          <p:spPr bwMode="auto">
            <a:xfrm>
              <a:off x="9732348" y="6766112"/>
              <a:ext cx="254578" cy="169729"/>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bg1"/>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grpSp>
      <p:grpSp>
        <p:nvGrpSpPr>
          <p:cNvPr id="16" name="Группа 15">
            <a:extLst>
              <a:ext uri="{FF2B5EF4-FFF2-40B4-BE49-F238E27FC236}">
                <a16:creationId xmlns:a16="http://schemas.microsoft.com/office/drawing/2014/main" id="{5567DA3E-CB78-EAE2-D67A-E5C2A9EB3AAC}"/>
              </a:ext>
            </a:extLst>
          </p:cNvPr>
          <p:cNvGrpSpPr/>
          <p:nvPr/>
        </p:nvGrpSpPr>
        <p:grpSpPr bwMode="auto">
          <a:xfrm>
            <a:off x="9367131" y="7445749"/>
            <a:ext cx="560887" cy="560889"/>
            <a:chOff x="9566495" y="6570532"/>
            <a:chExt cx="560887" cy="560889"/>
          </a:xfrm>
        </p:grpSpPr>
        <p:sp>
          <p:nvSpPr>
            <p:cNvPr id="17" name="Circle">
              <a:extLst>
                <a:ext uri="{FF2B5EF4-FFF2-40B4-BE49-F238E27FC236}">
                  <a16:creationId xmlns:a16="http://schemas.microsoft.com/office/drawing/2014/main" id="{CA70AEE7-54A9-C4D8-0D0F-98F71AC67C16}"/>
                </a:ext>
              </a:extLst>
            </p:cNvPr>
            <p:cNvSpPr/>
            <p:nvPr/>
          </p:nvSpPr>
          <p:spPr bwMode="auto">
            <a:xfrm>
              <a:off x="9566495" y="6570532"/>
              <a:ext cx="560887" cy="560889"/>
            </a:xfrm>
            <a:prstGeom prst="ellipse">
              <a:avLst/>
            </a:prstGeom>
            <a:gradFill>
              <a:gsLst>
                <a:gs pos="0">
                  <a:srgbClr val="01A7CE"/>
                </a:gs>
                <a:gs pos="100000">
                  <a:srgbClr val="1B374B"/>
                </a:gs>
              </a:gsLst>
              <a:lin ang="0" scaled="0"/>
            </a:gradFill>
            <a:ln w="12700" cap="flat">
              <a:noFill/>
              <a:miter lim="400000"/>
            </a:ln>
            <a:effectLst/>
          </p:spPr>
          <p:txBody>
            <a:bodyPr wrap="square" lIns="0" tIns="0" rIns="0" bIns="0" numCol="1" anchor="ctr">
              <a:noAutofit/>
            </a:bodyPr>
            <a:lstStyle/>
            <a:p>
              <a:endParaRPr sz="3200">
                <a:solidFill>
                  <a:schemeClr val="bg1"/>
                </a:solidFill>
                <a:latin typeface="Arial Black"/>
                <a:ea typeface="+mn-ea"/>
                <a:cs typeface="Arial Black"/>
              </a:endParaRPr>
            </a:p>
          </p:txBody>
        </p:sp>
        <p:sp>
          <p:nvSpPr>
            <p:cNvPr id="18" name="Graphic 48">
              <a:extLst>
                <a:ext uri="{FF2B5EF4-FFF2-40B4-BE49-F238E27FC236}">
                  <a16:creationId xmlns:a16="http://schemas.microsoft.com/office/drawing/2014/main" id="{50B92C51-5FBB-9CB1-869D-BF9B65FFC04B}"/>
                </a:ext>
              </a:extLst>
            </p:cNvPr>
            <p:cNvSpPr/>
            <p:nvPr/>
          </p:nvSpPr>
          <p:spPr bwMode="auto">
            <a:xfrm>
              <a:off x="9732348" y="6766112"/>
              <a:ext cx="254578" cy="169729"/>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bg1"/>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grpSp>
      <p:grpSp>
        <p:nvGrpSpPr>
          <p:cNvPr id="19" name="Группа 18">
            <a:extLst>
              <a:ext uri="{FF2B5EF4-FFF2-40B4-BE49-F238E27FC236}">
                <a16:creationId xmlns:a16="http://schemas.microsoft.com/office/drawing/2014/main" id="{20BBBBBD-B2F6-C8ED-04B6-5FA2FDB8CA25}"/>
              </a:ext>
            </a:extLst>
          </p:cNvPr>
          <p:cNvGrpSpPr/>
          <p:nvPr/>
        </p:nvGrpSpPr>
        <p:grpSpPr bwMode="auto">
          <a:xfrm>
            <a:off x="9367131" y="8698618"/>
            <a:ext cx="560887" cy="560889"/>
            <a:chOff x="9566495" y="6570532"/>
            <a:chExt cx="560887" cy="560889"/>
          </a:xfrm>
        </p:grpSpPr>
        <p:sp>
          <p:nvSpPr>
            <p:cNvPr id="20" name="Circle">
              <a:extLst>
                <a:ext uri="{FF2B5EF4-FFF2-40B4-BE49-F238E27FC236}">
                  <a16:creationId xmlns:a16="http://schemas.microsoft.com/office/drawing/2014/main" id="{CD3742DA-63F6-A1BE-9EDE-67E9C9FF5453}"/>
                </a:ext>
              </a:extLst>
            </p:cNvPr>
            <p:cNvSpPr/>
            <p:nvPr/>
          </p:nvSpPr>
          <p:spPr bwMode="auto">
            <a:xfrm>
              <a:off x="9566495" y="6570532"/>
              <a:ext cx="560887" cy="560889"/>
            </a:xfrm>
            <a:prstGeom prst="ellipse">
              <a:avLst/>
            </a:prstGeom>
            <a:gradFill>
              <a:gsLst>
                <a:gs pos="0">
                  <a:srgbClr val="01A7CE"/>
                </a:gs>
                <a:gs pos="100000">
                  <a:srgbClr val="1B374B"/>
                </a:gs>
              </a:gsLst>
              <a:lin ang="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defRPr>
              </a:pPr>
              <a:endParaRPr sz="3200">
                <a:solidFill>
                  <a:schemeClr val="bg1"/>
                </a:solidFill>
                <a:latin typeface="Arial Black"/>
                <a:cs typeface="Arial Black"/>
              </a:endParaRPr>
            </a:p>
          </p:txBody>
        </p:sp>
        <p:sp>
          <p:nvSpPr>
            <p:cNvPr id="21" name="Graphic 48">
              <a:extLst>
                <a:ext uri="{FF2B5EF4-FFF2-40B4-BE49-F238E27FC236}">
                  <a16:creationId xmlns:a16="http://schemas.microsoft.com/office/drawing/2014/main" id="{56D5ADD1-DB08-52A9-B538-B89EF292763E}"/>
                </a:ext>
              </a:extLst>
            </p:cNvPr>
            <p:cNvSpPr/>
            <p:nvPr/>
          </p:nvSpPr>
          <p:spPr bwMode="auto">
            <a:xfrm>
              <a:off x="9732348" y="6766112"/>
              <a:ext cx="254578" cy="169729"/>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bg1"/>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grpSp>
    </p:spTree>
    <p:extLst>
      <p:ext uri="{BB962C8B-B14F-4D97-AF65-F5344CB8AC3E}">
        <p14:creationId xmlns:p14="http://schemas.microsoft.com/office/powerpoint/2010/main" val="425900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EA92-6BCD-F9FF-B656-05E0388D62B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CFF5A1-6B37-5DDB-F0B2-B6147DBC9B1E}"/>
              </a:ext>
            </a:extLst>
          </p:cNvPr>
          <p:cNvSpPr>
            <a:spLocks noGrp="1"/>
          </p:cNvSpPr>
          <p:nvPr>
            <p:ph type="title"/>
          </p:nvPr>
        </p:nvSpPr>
        <p:spPr>
          <a:xfrm>
            <a:off x="9428620" y="2459987"/>
            <a:ext cx="13639566" cy="609398"/>
          </a:xfrm>
        </p:spPr>
        <p:txBody>
          <a:bodyPr/>
          <a:lstStyle/>
          <a:p>
            <a:r>
              <a:rPr lang="ru-RU" dirty="0"/>
              <a:t>Заголовок слайда</a:t>
            </a:r>
            <a:br>
              <a:rPr lang="ru-RU" dirty="0"/>
            </a:br>
            <a:r>
              <a:rPr lang="ru-RU" dirty="0"/>
              <a:t>в две строки</a:t>
            </a:r>
          </a:p>
        </p:txBody>
      </p:sp>
      <p:sp>
        <p:nvSpPr>
          <p:cNvPr id="3" name="Номер слайда 2">
            <a:extLst>
              <a:ext uri="{FF2B5EF4-FFF2-40B4-BE49-F238E27FC236}">
                <a16:creationId xmlns:a16="http://schemas.microsoft.com/office/drawing/2014/main" id="{60160ADD-988E-3D80-634F-49A38FFFA283}"/>
              </a:ext>
            </a:extLst>
          </p:cNvPr>
          <p:cNvSpPr>
            <a:spLocks noGrp="1"/>
          </p:cNvSpPr>
          <p:nvPr>
            <p:ph type="sldNum" sz="quarter" idx="12"/>
          </p:nvPr>
        </p:nvSpPr>
        <p:spPr/>
        <p:txBody>
          <a:bodyPr/>
          <a:lstStyle/>
          <a:p>
            <a:fld id="{5414BB5D-70E1-4D77-BA1B-7B43CDC91B4E}" type="slidenum">
              <a:rPr lang="ru-RU" smtClean="0"/>
              <a:pPr/>
              <a:t>5</a:t>
            </a:fld>
            <a:endParaRPr lang="ru-RU" dirty="0"/>
          </a:p>
        </p:txBody>
      </p:sp>
      <p:sp>
        <p:nvSpPr>
          <p:cNvPr id="4" name="Объект 3">
            <a:extLst>
              <a:ext uri="{FF2B5EF4-FFF2-40B4-BE49-F238E27FC236}">
                <a16:creationId xmlns:a16="http://schemas.microsoft.com/office/drawing/2014/main" id="{5AB7A5DD-7FDB-B3AA-3172-4EF081A0FA99}"/>
              </a:ext>
            </a:extLst>
          </p:cNvPr>
          <p:cNvSpPr>
            <a:spLocks noGrp="1"/>
          </p:cNvSpPr>
          <p:nvPr>
            <p:ph sz="quarter" idx="13"/>
          </p:nvPr>
        </p:nvSpPr>
        <p:spPr/>
        <p:txBody>
          <a:bodyPr>
            <a:normAutofit/>
          </a:bodyPr>
          <a:lstStyle/>
          <a:p>
            <a:r>
              <a:rPr lang="ru-RU" dirty="0"/>
              <a:t>НАЗВАНИЕ ПРЕЗЕНТАЦИИ</a:t>
            </a:r>
          </a:p>
        </p:txBody>
      </p:sp>
      <p:pic>
        <p:nvPicPr>
          <p:cNvPr id="5" name="Picture Placeholder 4">
            <a:extLst>
              <a:ext uri="{FF2B5EF4-FFF2-40B4-BE49-F238E27FC236}">
                <a16:creationId xmlns:a16="http://schemas.microsoft.com/office/drawing/2014/main" id="{8EF1F07A-0159-1835-FE83-F698D6A90D4C}"/>
              </a:ext>
            </a:extLst>
          </p:cNvPr>
          <p:cNvPicPr>
            <a:picLocks noChangeAspect="1"/>
          </p:cNvPicPr>
          <p:nvPr/>
        </p:nvPicPr>
        <p:blipFill>
          <a:blip r:embed="rId3"/>
          <a:srcRect l="11731" r="19095"/>
          <a:stretch/>
        </p:blipFill>
        <p:spPr bwMode="auto">
          <a:xfrm>
            <a:off x="1441440" y="2454275"/>
            <a:ext cx="7152272" cy="6920041"/>
          </a:xfrm>
          <a:prstGeom prst="roundRect">
            <a:avLst>
              <a:gd name="adj" fmla="val 2388"/>
            </a:avLst>
          </a:prstGeom>
        </p:spPr>
      </p:pic>
      <p:sp>
        <p:nvSpPr>
          <p:cNvPr id="23"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a16="http://schemas.microsoft.com/office/drawing/2014/main" id="{E00B0380-5178-9043-8B56-50B5F724A0E7}"/>
              </a:ext>
            </a:extLst>
          </p:cNvPr>
          <p:cNvSpPr txBox="1"/>
          <p:nvPr/>
        </p:nvSpPr>
        <p:spPr bwMode="auto">
          <a:xfrm>
            <a:off x="9367043" y="3822438"/>
            <a:ext cx="9309223" cy="2502803"/>
          </a:xfrm>
          <a:prstGeom prst="rect">
            <a:avLst/>
          </a:prstGeom>
          <a:ln w="12700">
            <a:miter lim="400000"/>
          </a:ln>
        </p:spPr>
        <p:txBody>
          <a:bodyPr wrap="square" lIns="50801" tIns="50801" rIns="50801" bIns="50801">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tx1">
                    <a:lumMod val="75000"/>
                    <a:lumOff val="25000"/>
                  </a:schemeClr>
                </a:solidFill>
                <a:latin typeface="Arial"/>
                <a:cs typeface="Arial"/>
              </a:rPr>
              <a:t>Осторожно! Текст этот является «рыбой» и предназначен исключительно для работы над материалом, дабы дизайн мог снабдить редакцию сакральными знаниями о размерах текста, помещающегося в создаваемый макет, а редакция, знанием этим вооружась, могла бы с еще большим блеском оправдывать свое высокое предназначение. </a:t>
            </a:r>
            <a:endParaRPr dirty="0"/>
          </a:p>
        </p:txBody>
      </p:sp>
      <p:grpSp>
        <p:nvGrpSpPr>
          <p:cNvPr id="24" name="Group 1">
            <a:extLst>
              <a:ext uri="{FF2B5EF4-FFF2-40B4-BE49-F238E27FC236}">
                <a16:creationId xmlns:a16="http://schemas.microsoft.com/office/drawing/2014/main" id="{DB35EC51-A3A8-594B-F309-359CD780A98C}"/>
              </a:ext>
            </a:extLst>
          </p:cNvPr>
          <p:cNvGrpSpPr/>
          <p:nvPr/>
        </p:nvGrpSpPr>
        <p:grpSpPr bwMode="auto">
          <a:xfrm>
            <a:off x="9367042" y="7591844"/>
            <a:ext cx="9309223" cy="1786196"/>
            <a:chOff x="12813558" y="9168373"/>
            <a:chExt cx="8821354" cy="2027301"/>
          </a:xfrm>
        </p:grpSpPr>
        <p:sp>
          <p:nvSpPr>
            <p:cNvPr id="25" name="Rectangle">
              <a:extLst>
                <a:ext uri="{FF2B5EF4-FFF2-40B4-BE49-F238E27FC236}">
                  <a16:creationId xmlns:a16="http://schemas.microsoft.com/office/drawing/2014/main" id="{AD60F753-99E9-DBCF-4A70-535E5BF91256}"/>
                </a:ext>
              </a:extLst>
            </p:cNvPr>
            <p:cNvSpPr/>
            <p:nvPr/>
          </p:nvSpPr>
          <p:spPr bwMode="auto">
            <a:xfrm>
              <a:off x="12871909" y="9748566"/>
              <a:ext cx="8763003" cy="143977"/>
            </a:xfrm>
            <a:prstGeom prst="rect">
              <a:avLst/>
            </a:prstGeom>
            <a:solidFill>
              <a:srgbClr val="005E7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26" name="Process Progress #01">
              <a:extLst>
                <a:ext uri="{FF2B5EF4-FFF2-40B4-BE49-F238E27FC236}">
                  <a16:creationId xmlns:a16="http://schemas.microsoft.com/office/drawing/2014/main" id="{29A3A3BC-D8B4-6EB3-A860-536BFC80D575}"/>
                </a:ext>
              </a:extLst>
            </p:cNvPr>
            <p:cNvSpPr txBox="1"/>
            <p:nvPr/>
          </p:nvSpPr>
          <p:spPr bwMode="auto">
            <a:xfrm>
              <a:off x="12813558" y="9168373"/>
              <a:ext cx="4049403" cy="47167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a:solidFill>
                    <a:srgbClr val="242423"/>
                  </a:solidFill>
                  <a:latin typeface="Arial"/>
                  <a:ea typeface="Arial"/>
                  <a:cs typeface="Arial"/>
                </a:defRPr>
              </a:lvl1pPr>
            </a:lstStyle>
            <a:p>
              <a:pPr>
                <a:defRPr/>
              </a:pPr>
              <a:r>
                <a:rPr lang="ru-RU" sz="2200">
                  <a:solidFill>
                    <a:schemeClr val="tx1"/>
                  </a:solidFill>
                  <a:latin typeface="Arial"/>
                  <a:cs typeface="Arial"/>
                </a:rPr>
                <a:t>Прогресс</a:t>
              </a:r>
              <a:r>
                <a:rPr lang="en-US" sz="2200">
                  <a:solidFill>
                    <a:schemeClr val="tx1"/>
                  </a:solidFill>
                  <a:latin typeface="Arial"/>
                  <a:cs typeface="Arial"/>
                </a:rPr>
                <a:t> #01</a:t>
              </a:r>
              <a:endParaRPr sz="2200">
                <a:solidFill>
                  <a:schemeClr val="tx1"/>
                </a:solidFill>
                <a:latin typeface="Arial"/>
                <a:cs typeface="Arial"/>
              </a:endParaRPr>
            </a:p>
          </p:txBody>
        </p:sp>
        <p:sp>
          <p:nvSpPr>
            <p:cNvPr id="27" name="45%">
              <a:extLst>
                <a:ext uri="{FF2B5EF4-FFF2-40B4-BE49-F238E27FC236}">
                  <a16:creationId xmlns:a16="http://schemas.microsoft.com/office/drawing/2014/main" id="{3DAB6490-3FEE-91FE-8BA8-F62BAC04FFE2}"/>
                </a:ext>
              </a:extLst>
            </p:cNvPr>
            <p:cNvSpPr txBox="1"/>
            <p:nvPr/>
          </p:nvSpPr>
          <p:spPr bwMode="auto">
            <a:xfrm>
              <a:off x="20317271" y="9168373"/>
              <a:ext cx="1298986" cy="535119"/>
            </a:xfrm>
            <a:prstGeom prst="rect">
              <a:avLst/>
            </a:prstGeom>
            <a:noFill/>
            <a:ln w="12700" cap="flat">
              <a:noFill/>
              <a:miter lim="400000"/>
            </a:ln>
            <a:effectLst/>
          </p:spPr>
          <p:txBody>
            <a:bodyPr wrap="square" lIns="50801" tIns="50801" rIns="50801" bIns="50801" numCol="1" anchor="t">
              <a:spAutoFit/>
            </a:bodyPr>
            <a:lstStyle>
              <a:lvl1pPr algn="r" defTabSz="457200">
                <a:lnSpc>
                  <a:spcPct val="120000"/>
                </a:lnSpc>
                <a:defRPr sz="2200" b="0">
                  <a:solidFill>
                    <a:srgbClr val="7F8189"/>
                  </a:solidFill>
                  <a:latin typeface="Arial"/>
                  <a:ea typeface="Arial"/>
                  <a:cs typeface="Arial"/>
                </a:defRPr>
              </a:lvl1pPr>
            </a:lstStyle>
            <a:p>
              <a:pPr>
                <a:defRPr/>
              </a:pPr>
              <a:r>
                <a:rPr sz="2200" b="1" dirty="0">
                  <a:solidFill>
                    <a:srgbClr val="039ABF"/>
                  </a:solidFill>
                  <a:latin typeface="Arial"/>
                  <a:cs typeface="Arial"/>
                </a:rPr>
                <a:t>45%</a:t>
              </a:r>
              <a:endParaRPr dirty="0">
                <a:solidFill>
                  <a:srgbClr val="039ABF"/>
                </a:solidFill>
              </a:endParaRPr>
            </a:p>
          </p:txBody>
        </p:sp>
        <p:sp>
          <p:nvSpPr>
            <p:cNvPr id="28" name="Rectangle">
              <a:extLst>
                <a:ext uri="{FF2B5EF4-FFF2-40B4-BE49-F238E27FC236}">
                  <a16:creationId xmlns:a16="http://schemas.microsoft.com/office/drawing/2014/main" id="{B04E9089-E9D3-A4EB-1C7A-0A561808B3A3}"/>
                </a:ext>
              </a:extLst>
            </p:cNvPr>
            <p:cNvSpPr/>
            <p:nvPr/>
          </p:nvSpPr>
          <p:spPr bwMode="auto">
            <a:xfrm>
              <a:off x="12871909" y="9748566"/>
              <a:ext cx="4318002" cy="143977"/>
            </a:xfrm>
            <a:prstGeom prst="rect">
              <a:avLst/>
            </a:prstGeom>
            <a:solidFill>
              <a:srgbClr val="01A7C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29" name="Rectangle">
              <a:extLst>
                <a:ext uri="{FF2B5EF4-FFF2-40B4-BE49-F238E27FC236}">
                  <a16:creationId xmlns:a16="http://schemas.microsoft.com/office/drawing/2014/main" id="{FED82FE9-0599-A34D-2A36-62421A201294}"/>
                </a:ext>
              </a:extLst>
            </p:cNvPr>
            <p:cNvSpPr/>
            <p:nvPr/>
          </p:nvSpPr>
          <p:spPr bwMode="auto">
            <a:xfrm>
              <a:off x="12871909" y="11051697"/>
              <a:ext cx="8763003" cy="143977"/>
            </a:xfrm>
            <a:prstGeom prst="rect">
              <a:avLst/>
            </a:prstGeom>
            <a:solidFill>
              <a:srgbClr val="005E7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30" name="Process Progress #02">
              <a:extLst>
                <a:ext uri="{FF2B5EF4-FFF2-40B4-BE49-F238E27FC236}">
                  <a16:creationId xmlns:a16="http://schemas.microsoft.com/office/drawing/2014/main" id="{2B214D22-FFAE-EB8C-26AB-22D0C9C6980F}"/>
                </a:ext>
              </a:extLst>
            </p:cNvPr>
            <p:cNvSpPr txBox="1"/>
            <p:nvPr/>
          </p:nvSpPr>
          <p:spPr bwMode="auto">
            <a:xfrm>
              <a:off x="12813558" y="10471504"/>
              <a:ext cx="3823771" cy="47167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a:solidFill>
                    <a:srgbClr val="242423"/>
                  </a:solidFill>
                  <a:latin typeface="Arial"/>
                  <a:ea typeface="Arial"/>
                  <a:cs typeface="Arial"/>
                </a:defRPr>
              </a:lvl1pPr>
            </a:lstStyle>
            <a:p>
              <a:pPr>
                <a:defRPr/>
              </a:pPr>
              <a:r>
                <a:rPr lang="ru-RU" sz="2200">
                  <a:solidFill>
                    <a:schemeClr val="tx1"/>
                  </a:solidFill>
                  <a:latin typeface="Arial"/>
                  <a:cs typeface="Arial"/>
                </a:rPr>
                <a:t>Прогресс </a:t>
              </a:r>
              <a:r>
                <a:rPr sz="2200">
                  <a:solidFill>
                    <a:schemeClr val="tx1"/>
                  </a:solidFill>
                  <a:latin typeface="Arial"/>
                  <a:cs typeface="Arial"/>
                </a:rPr>
                <a:t>#02</a:t>
              </a:r>
              <a:endParaRPr/>
            </a:p>
          </p:txBody>
        </p:sp>
        <p:sp>
          <p:nvSpPr>
            <p:cNvPr id="31" name="31%">
              <a:extLst>
                <a:ext uri="{FF2B5EF4-FFF2-40B4-BE49-F238E27FC236}">
                  <a16:creationId xmlns:a16="http://schemas.microsoft.com/office/drawing/2014/main" id="{53C961DF-E98E-A359-E980-718B41AABA06}"/>
                </a:ext>
              </a:extLst>
            </p:cNvPr>
            <p:cNvSpPr txBox="1"/>
            <p:nvPr/>
          </p:nvSpPr>
          <p:spPr bwMode="auto">
            <a:xfrm>
              <a:off x="20317271" y="10471504"/>
              <a:ext cx="1298986" cy="535119"/>
            </a:xfrm>
            <a:prstGeom prst="rect">
              <a:avLst/>
            </a:prstGeom>
            <a:noFill/>
            <a:ln w="12700" cap="flat">
              <a:noFill/>
              <a:miter lim="400000"/>
            </a:ln>
            <a:effectLst/>
          </p:spPr>
          <p:txBody>
            <a:bodyPr wrap="square" lIns="50801" tIns="50801" rIns="50801" bIns="50801" numCol="1" anchor="t">
              <a:spAutoFit/>
            </a:bodyPr>
            <a:lstStyle>
              <a:lvl1pPr algn="r" defTabSz="457200">
                <a:lnSpc>
                  <a:spcPct val="120000"/>
                </a:lnSpc>
                <a:defRPr sz="2200" b="0">
                  <a:solidFill>
                    <a:srgbClr val="7F8189"/>
                  </a:solidFill>
                  <a:latin typeface="Arial"/>
                  <a:ea typeface="Arial"/>
                  <a:cs typeface="Arial"/>
                </a:defRPr>
              </a:lvl1pPr>
            </a:lstStyle>
            <a:p>
              <a:pPr>
                <a:defRPr/>
              </a:pPr>
              <a:r>
                <a:rPr sz="2200" b="1">
                  <a:solidFill>
                    <a:srgbClr val="039ABF"/>
                  </a:solidFill>
                  <a:latin typeface="Arial"/>
                  <a:cs typeface="Arial"/>
                </a:rPr>
                <a:t>31%</a:t>
              </a:r>
              <a:endParaRPr>
                <a:solidFill>
                  <a:srgbClr val="039ABF"/>
                </a:solidFill>
              </a:endParaRPr>
            </a:p>
          </p:txBody>
        </p:sp>
        <p:sp>
          <p:nvSpPr>
            <p:cNvPr id="32" name="Rectangle">
              <a:extLst>
                <a:ext uri="{FF2B5EF4-FFF2-40B4-BE49-F238E27FC236}">
                  <a16:creationId xmlns:a16="http://schemas.microsoft.com/office/drawing/2014/main" id="{AF869ACF-FB40-904C-F5D9-41D898056C9A}"/>
                </a:ext>
              </a:extLst>
            </p:cNvPr>
            <p:cNvSpPr/>
            <p:nvPr/>
          </p:nvSpPr>
          <p:spPr bwMode="auto">
            <a:xfrm>
              <a:off x="12871909" y="11051697"/>
              <a:ext cx="2667002" cy="143977"/>
            </a:xfrm>
            <a:prstGeom prst="rect">
              <a:avLst/>
            </a:prstGeom>
            <a:solidFill>
              <a:srgbClr val="01A7C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grpSp>
    </p:spTree>
    <p:extLst>
      <p:ext uri="{BB962C8B-B14F-4D97-AF65-F5344CB8AC3E}">
        <p14:creationId xmlns:p14="http://schemas.microsoft.com/office/powerpoint/2010/main" val="314131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4D05AE7-5257-1EFA-E26C-81FFA0BB5586}"/>
              </a:ext>
            </a:extLst>
          </p:cNvPr>
          <p:cNvSpPr/>
          <p:nvPr/>
        </p:nvSpPr>
        <p:spPr bwMode="auto">
          <a:xfrm>
            <a:off x="0" y="0"/>
            <a:ext cx="20088999" cy="7178675"/>
          </a:xfrm>
          <a:prstGeom prst="rect">
            <a:avLst/>
          </a:prstGeom>
          <a:gradFill>
            <a:gsLst>
              <a:gs pos="1000">
                <a:schemeClr val="accent1">
                  <a:lumMod val="50000"/>
                </a:schemeClr>
              </a:gs>
              <a:gs pos="54000">
                <a:srgbClr val="005E75"/>
              </a:gs>
              <a:gs pos="100000">
                <a:srgbClr val="01A7CE"/>
              </a:gs>
            </a:gsLst>
            <a:lin ang="2400000" scaled="0"/>
          </a:gradFill>
          <a:ln w="12700">
            <a:miter lim="400000"/>
          </a:ln>
        </p:spPr>
        <p:txBody>
          <a:bodyPr lIns="0" tIns="0" rIns="0" bIns="0" anchor="ctr"/>
          <a:lstStyle/>
          <a:p>
            <a:pPr>
              <a:defRPr sz="3200" b="0">
                <a:solidFill>
                  <a:srgbClr val="FFFFFF"/>
                </a:solidFill>
                <a:latin typeface="+mn-lt"/>
                <a:ea typeface="+mn-ea"/>
                <a:cs typeface="+mn-cs"/>
              </a:defRPr>
            </a:pPr>
            <a:endParaRPr sz="3200">
              <a:solidFill>
                <a:schemeClr val="bg2"/>
              </a:solidFill>
              <a:latin typeface="Arial Black"/>
              <a:cs typeface="Arial Black"/>
            </a:endParaRPr>
          </a:p>
        </p:txBody>
      </p:sp>
      <p:sp>
        <p:nvSpPr>
          <p:cNvPr id="2" name="Заголовок 1">
            <a:extLst>
              <a:ext uri="{FF2B5EF4-FFF2-40B4-BE49-F238E27FC236}">
                <a16:creationId xmlns:a16="http://schemas.microsoft.com/office/drawing/2014/main" id="{DF0D8A50-E3DF-F66B-7461-DDCAD6837D83}"/>
              </a:ext>
            </a:extLst>
          </p:cNvPr>
          <p:cNvSpPr>
            <a:spLocks noGrp="1"/>
          </p:cNvSpPr>
          <p:nvPr>
            <p:ph type="title"/>
          </p:nvPr>
        </p:nvSpPr>
        <p:spPr>
          <a:xfrm>
            <a:off x="1442478" y="2378075"/>
            <a:ext cx="13639566" cy="609398"/>
          </a:xfrm>
        </p:spPr>
        <p:txBody>
          <a:bodyPr/>
          <a:lstStyle/>
          <a:p>
            <a:r>
              <a:rPr lang="ru-RU" dirty="0">
                <a:solidFill>
                  <a:schemeClr val="bg1"/>
                </a:solidFill>
              </a:rPr>
              <a:t>Заголовок слайда</a:t>
            </a:r>
            <a:br>
              <a:rPr lang="ru-RU" dirty="0">
                <a:solidFill>
                  <a:schemeClr val="bg1"/>
                </a:solidFill>
              </a:rPr>
            </a:br>
            <a:r>
              <a:rPr lang="ru-RU" dirty="0">
                <a:solidFill>
                  <a:schemeClr val="bg1"/>
                </a:solidFill>
              </a:rPr>
              <a:t>в две строки</a:t>
            </a:r>
          </a:p>
        </p:txBody>
      </p:sp>
      <p:sp>
        <p:nvSpPr>
          <p:cNvPr id="3" name="Номер слайда 2">
            <a:extLst>
              <a:ext uri="{FF2B5EF4-FFF2-40B4-BE49-F238E27FC236}">
                <a16:creationId xmlns:a16="http://schemas.microsoft.com/office/drawing/2014/main" id="{AD728692-A57E-AD5F-27AF-27EA8CFA5128}"/>
              </a:ext>
            </a:extLst>
          </p:cNvPr>
          <p:cNvSpPr>
            <a:spLocks noGrp="1"/>
          </p:cNvSpPr>
          <p:nvPr>
            <p:ph type="sldNum" sz="quarter" idx="12"/>
          </p:nvPr>
        </p:nvSpPr>
        <p:spPr/>
        <p:txBody>
          <a:bodyPr/>
          <a:lstStyle/>
          <a:p>
            <a:fld id="{5414BB5D-70E1-4D77-BA1B-7B43CDC91B4E}" type="slidenum">
              <a:rPr lang="ru-RU" smtClean="0"/>
              <a:pPr/>
              <a:t>6</a:t>
            </a:fld>
            <a:endParaRPr lang="ru-RU" dirty="0"/>
          </a:p>
        </p:txBody>
      </p:sp>
      <p:sp>
        <p:nvSpPr>
          <p:cNvPr id="4" name="Объект 3">
            <a:extLst>
              <a:ext uri="{FF2B5EF4-FFF2-40B4-BE49-F238E27FC236}">
                <a16:creationId xmlns:a16="http://schemas.microsoft.com/office/drawing/2014/main" id="{309B1E4C-59A2-DA28-5C3D-55F642EC8750}"/>
              </a:ext>
            </a:extLst>
          </p:cNvPr>
          <p:cNvSpPr>
            <a:spLocks noGrp="1"/>
          </p:cNvSpPr>
          <p:nvPr>
            <p:ph sz="quarter" idx="13"/>
          </p:nvPr>
        </p:nvSpPr>
        <p:spPr/>
        <p:txBody>
          <a:bodyPr>
            <a:normAutofit/>
          </a:bodyPr>
          <a:lstStyle/>
          <a:p>
            <a:r>
              <a:rPr lang="ru-RU" dirty="0">
                <a:solidFill>
                  <a:schemeClr val="bg2"/>
                </a:solidFill>
              </a:rPr>
              <a:t>НАЗВАНИЕ ПРЕЗЕНТАЦИИ</a:t>
            </a:r>
          </a:p>
        </p:txBody>
      </p:sp>
      <p:sp>
        <p:nvSpPr>
          <p:cNvPr id="7"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a16="http://schemas.microsoft.com/office/drawing/2014/main" id="{189DE785-DF4A-5BB1-7FB3-906CDEC10E70}"/>
              </a:ext>
            </a:extLst>
          </p:cNvPr>
          <p:cNvSpPr txBox="1"/>
          <p:nvPr/>
        </p:nvSpPr>
        <p:spPr bwMode="auto">
          <a:xfrm>
            <a:off x="7995444" y="2471580"/>
            <a:ext cx="10667206" cy="2909068"/>
          </a:xfrm>
          <a:prstGeom prst="rect">
            <a:avLst/>
          </a:prstGeom>
          <a:ln w="12700">
            <a:miter lim="400000"/>
          </a:ln>
        </p:spPr>
        <p:txBody>
          <a:bodyPr wrap="square" lIns="50801" tIns="50801" rIns="50801" bIns="50801">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bg1"/>
                </a:solidFill>
                <a:latin typeface="Arial"/>
                <a:cs typeface="Arial"/>
              </a:rPr>
              <a:t>Осторожно! Текст этот является «рыбой» и предназначен исключительно для работы над материалом, дабы дизайн мог снабдить редакцию сакральными знаниями о размерах текста, помещающегося в создаваемый макет, а редакция, знанием этим вооружась, могла бы с еще большим блеском оправдывать свое высокое предназначение. Вследствие вышеизложенного текст этот представляет собой всего лишь мерило, и не может быть вычитан корректурой, исправлен редактором или, например, сдан в печать. (500 </a:t>
            </a:r>
            <a:r>
              <a:rPr lang="ru-RU" dirty="0" err="1">
                <a:solidFill>
                  <a:schemeClr val="bg1"/>
                </a:solidFill>
                <a:latin typeface="Arial"/>
                <a:cs typeface="Arial"/>
              </a:rPr>
              <a:t>зн</a:t>
            </a:r>
            <a:r>
              <a:rPr lang="ru-RU" dirty="0">
                <a:solidFill>
                  <a:schemeClr val="bg1"/>
                </a:solidFill>
                <a:latin typeface="Arial"/>
                <a:cs typeface="Arial"/>
              </a:rPr>
              <a:t>.)</a:t>
            </a:r>
            <a:endParaRPr dirty="0"/>
          </a:p>
        </p:txBody>
      </p:sp>
      <p:grpSp>
        <p:nvGrpSpPr>
          <p:cNvPr id="10" name="Group 1">
            <a:extLst>
              <a:ext uri="{FF2B5EF4-FFF2-40B4-BE49-F238E27FC236}">
                <a16:creationId xmlns:a16="http://schemas.microsoft.com/office/drawing/2014/main" id="{7D3837FC-55DB-E8B0-9FC4-0E0DD3F4BE1C}"/>
              </a:ext>
            </a:extLst>
          </p:cNvPr>
          <p:cNvGrpSpPr/>
          <p:nvPr/>
        </p:nvGrpSpPr>
        <p:grpSpPr bwMode="auto">
          <a:xfrm>
            <a:off x="1446447" y="8303866"/>
            <a:ext cx="17229820" cy="976933"/>
            <a:chOff x="2699389" y="9390479"/>
            <a:chExt cx="19172521" cy="976934"/>
          </a:xfrm>
        </p:grpSpPr>
        <p:sp>
          <p:nvSpPr>
            <p:cNvPr id="11" name="Rectangle">
              <a:extLst>
                <a:ext uri="{FF2B5EF4-FFF2-40B4-BE49-F238E27FC236}">
                  <a16:creationId xmlns:a16="http://schemas.microsoft.com/office/drawing/2014/main" id="{8A0E1897-6048-22F4-E94E-63604620DC0F}"/>
                </a:ext>
              </a:extLst>
            </p:cNvPr>
            <p:cNvSpPr/>
            <p:nvPr/>
          </p:nvSpPr>
          <p:spPr bwMode="auto">
            <a:xfrm>
              <a:off x="2757740" y="10223436"/>
              <a:ext cx="19050001" cy="143977"/>
            </a:xfrm>
            <a:prstGeom prst="rect">
              <a:avLst/>
            </a:prstGeom>
            <a:solidFill>
              <a:schemeClr val="accent1">
                <a:lumMod val="40000"/>
                <a:lumOff val="60000"/>
              </a:schemeClr>
            </a:solidFill>
            <a:ln w="12700">
              <a:miter lim="400000"/>
            </a:ln>
          </p:spPr>
          <p:txBody>
            <a:bodyPr lIns="0" tIns="0" rIns="0" bIns="0" anchor="ctr"/>
            <a:lstStyle/>
            <a:p>
              <a:pPr>
                <a:defRPr sz="3200" b="0">
                  <a:solidFill>
                    <a:srgbClr val="FFFFFF"/>
                  </a:solidFill>
                  <a:latin typeface="+mn-lt"/>
                  <a:ea typeface="+mn-ea"/>
                  <a:cs typeface="+mn-cs"/>
                </a:defRPr>
              </a:pPr>
              <a:endParaRPr sz="3200">
                <a:latin typeface="Arial Black"/>
                <a:cs typeface="Arial Black"/>
              </a:endParaRPr>
            </a:p>
          </p:txBody>
        </p:sp>
        <p:sp>
          <p:nvSpPr>
            <p:cNvPr id="12" name="Roadmap project">
              <a:extLst>
                <a:ext uri="{FF2B5EF4-FFF2-40B4-BE49-F238E27FC236}">
                  <a16:creationId xmlns:a16="http://schemas.microsoft.com/office/drawing/2014/main" id="{007D35B3-4FDF-9855-5592-28F33646D897}"/>
                </a:ext>
              </a:extLst>
            </p:cNvPr>
            <p:cNvSpPr txBox="1"/>
            <p:nvPr/>
          </p:nvSpPr>
          <p:spPr bwMode="auto">
            <a:xfrm>
              <a:off x="2699389" y="9643242"/>
              <a:ext cx="5233328" cy="471670"/>
            </a:xfrm>
            <a:prstGeom prst="rect">
              <a:avLst/>
            </a:prstGeom>
            <a:grpFill/>
            <a:ln w="12700">
              <a:miter lim="400000"/>
            </a:ln>
          </p:spPr>
          <p:txBody>
            <a:bodyPr wrap="square" lIns="50801" tIns="50801" rIns="50801" bIns="50801">
              <a:spAutoFit/>
            </a:bodyPr>
            <a:lstStyle>
              <a:lvl1pPr algn="l" defTabSz="457200">
                <a:lnSpc>
                  <a:spcPct val="120000"/>
                </a:lnSpc>
                <a:defRPr sz="2200">
                  <a:solidFill>
                    <a:srgbClr val="242423"/>
                  </a:solidFill>
                  <a:latin typeface="Arial"/>
                  <a:ea typeface="Arial"/>
                  <a:cs typeface="Arial"/>
                </a:defRPr>
              </a:lvl1pPr>
            </a:lstStyle>
            <a:p>
              <a:pPr>
                <a:defRPr/>
              </a:pPr>
              <a:r>
                <a:rPr lang="ru-RU" sz="2200">
                  <a:solidFill>
                    <a:schemeClr val="tx1"/>
                  </a:solidFill>
                  <a:latin typeface="Arial"/>
                  <a:cs typeface="Arial"/>
                </a:rPr>
                <a:t>Дорожная карта</a:t>
              </a:r>
              <a:endParaRPr sz="2200">
                <a:solidFill>
                  <a:schemeClr val="tx1"/>
                </a:solidFill>
                <a:latin typeface="Arial"/>
                <a:cs typeface="Arial"/>
              </a:endParaRPr>
            </a:p>
          </p:txBody>
        </p:sp>
        <p:sp>
          <p:nvSpPr>
            <p:cNvPr id="13" name="100%">
              <a:extLst>
                <a:ext uri="{FF2B5EF4-FFF2-40B4-BE49-F238E27FC236}">
                  <a16:creationId xmlns:a16="http://schemas.microsoft.com/office/drawing/2014/main" id="{763F6687-8894-EE70-58E2-972130207510}"/>
                </a:ext>
              </a:extLst>
            </p:cNvPr>
            <p:cNvSpPr txBox="1"/>
            <p:nvPr/>
          </p:nvSpPr>
          <p:spPr bwMode="auto">
            <a:xfrm>
              <a:off x="20572924" y="9643242"/>
              <a:ext cx="1298986" cy="471670"/>
            </a:xfrm>
            <a:prstGeom prst="rect">
              <a:avLst/>
            </a:prstGeom>
            <a:grpFill/>
            <a:ln w="12700">
              <a:miter lim="400000"/>
            </a:ln>
          </p:spPr>
          <p:txBody>
            <a:bodyPr lIns="50801" tIns="50801" rIns="50801" bIns="50801">
              <a:spAutoFit/>
            </a:bodyPr>
            <a:lstStyle>
              <a:lvl1pPr algn="r" defTabSz="457200">
                <a:lnSpc>
                  <a:spcPct val="120000"/>
                </a:lnSpc>
                <a:defRPr sz="2200" b="0">
                  <a:solidFill>
                    <a:srgbClr val="7F8189"/>
                  </a:solidFill>
                  <a:latin typeface="Arial"/>
                  <a:ea typeface="Arial"/>
                  <a:cs typeface="Arial"/>
                </a:defRPr>
              </a:lvl1pPr>
            </a:lstStyle>
            <a:p>
              <a:pPr>
                <a:defRPr/>
              </a:pPr>
              <a:r>
                <a:rPr sz="2200" b="1" dirty="0">
                  <a:solidFill>
                    <a:schemeClr val="tx1">
                      <a:lumMod val="75000"/>
                      <a:lumOff val="25000"/>
                    </a:schemeClr>
                  </a:solidFill>
                  <a:latin typeface="Arial"/>
                  <a:cs typeface="Arial"/>
                </a:rPr>
                <a:t>100%</a:t>
              </a:r>
              <a:endParaRPr dirty="0"/>
            </a:p>
          </p:txBody>
        </p:sp>
        <p:sp>
          <p:nvSpPr>
            <p:cNvPr id="14" name="Rectangle">
              <a:extLst>
                <a:ext uri="{FF2B5EF4-FFF2-40B4-BE49-F238E27FC236}">
                  <a16:creationId xmlns:a16="http://schemas.microsoft.com/office/drawing/2014/main" id="{CBFF3B88-5EED-CF30-1E6F-ADD81FF4498F}"/>
                </a:ext>
              </a:extLst>
            </p:cNvPr>
            <p:cNvSpPr/>
            <p:nvPr/>
          </p:nvSpPr>
          <p:spPr bwMode="auto">
            <a:xfrm>
              <a:off x="2757740" y="10223436"/>
              <a:ext cx="4318001" cy="143977"/>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defRPr>
              </a:pPr>
              <a:endParaRPr sz="3200">
                <a:solidFill>
                  <a:schemeClr val="accent1">
                    <a:lumMod val="50000"/>
                  </a:schemeClr>
                </a:solidFill>
                <a:latin typeface="Arial Black"/>
                <a:cs typeface="Arial Black"/>
              </a:endParaRPr>
            </a:p>
          </p:txBody>
        </p:sp>
        <p:sp>
          <p:nvSpPr>
            <p:cNvPr id="15" name="Rectangle">
              <a:extLst>
                <a:ext uri="{FF2B5EF4-FFF2-40B4-BE49-F238E27FC236}">
                  <a16:creationId xmlns:a16="http://schemas.microsoft.com/office/drawing/2014/main" id="{9B2C5F45-24ED-5C99-8C94-DD83AE9C7234}"/>
                </a:ext>
              </a:extLst>
            </p:cNvPr>
            <p:cNvSpPr/>
            <p:nvPr/>
          </p:nvSpPr>
          <p:spPr bwMode="auto">
            <a:xfrm>
              <a:off x="6396566" y="10223436"/>
              <a:ext cx="4318001" cy="143977"/>
            </a:xfrm>
            <a:prstGeom prst="rect">
              <a:avLst/>
            </a:prstGeom>
            <a:solidFill>
              <a:schemeClr val="accent2">
                <a:lumMod val="75000"/>
              </a:schemeClr>
            </a:solidFill>
            <a:ln w="12700">
              <a:miter lim="400000"/>
            </a:ln>
          </p:spPr>
          <p:txBody>
            <a:bodyPr lIns="0" tIns="0" rIns="0" bIns="0" anchor="ctr"/>
            <a:lstStyle/>
            <a:p>
              <a:pPr>
                <a:defRPr sz="3200" b="0">
                  <a:solidFill>
                    <a:srgbClr val="FFFFFF"/>
                  </a:solidFill>
                  <a:latin typeface="+mn-lt"/>
                  <a:ea typeface="+mn-ea"/>
                  <a:cs typeface="+mn-cs"/>
                </a:defRPr>
              </a:pPr>
              <a:endParaRPr sz="3200">
                <a:solidFill>
                  <a:schemeClr val="accent1">
                    <a:lumMod val="75000"/>
                  </a:schemeClr>
                </a:solidFill>
                <a:latin typeface="Arial Black"/>
                <a:cs typeface="Arial Black"/>
              </a:endParaRPr>
            </a:p>
          </p:txBody>
        </p:sp>
        <p:sp>
          <p:nvSpPr>
            <p:cNvPr id="16" name="Rectangle">
              <a:extLst>
                <a:ext uri="{FF2B5EF4-FFF2-40B4-BE49-F238E27FC236}">
                  <a16:creationId xmlns:a16="http://schemas.microsoft.com/office/drawing/2014/main" id="{4996AA7E-79BB-55B2-B2FD-A07CDB4851F4}"/>
                </a:ext>
              </a:extLst>
            </p:cNvPr>
            <p:cNvSpPr/>
            <p:nvPr/>
          </p:nvSpPr>
          <p:spPr bwMode="auto">
            <a:xfrm>
              <a:off x="10659350" y="10223436"/>
              <a:ext cx="5715001" cy="143977"/>
            </a:xfrm>
            <a:prstGeom prst="rect">
              <a:avLst/>
            </a:prstGeom>
            <a:solidFill>
              <a:schemeClr val="accent1">
                <a:lumMod val="60000"/>
                <a:lumOff val="40000"/>
              </a:schemeClr>
            </a:solidFill>
            <a:ln w="12700">
              <a:miter lim="400000"/>
            </a:ln>
          </p:spPr>
          <p:txBody>
            <a:bodyPr lIns="0" tIns="0" rIns="0" bIns="0" anchor="ctr"/>
            <a:lstStyle/>
            <a:p>
              <a:pPr>
                <a:defRPr sz="3200" b="0">
                  <a:solidFill>
                    <a:srgbClr val="FFFFFF"/>
                  </a:solidFill>
                  <a:latin typeface="+mn-lt"/>
                  <a:ea typeface="+mn-ea"/>
                  <a:cs typeface="+mn-cs"/>
                </a:defRPr>
              </a:pPr>
              <a:endParaRPr sz="3200">
                <a:solidFill>
                  <a:schemeClr val="accent1">
                    <a:lumMod val="60000"/>
                    <a:lumOff val="40000"/>
                  </a:schemeClr>
                </a:solidFill>
                <a:latin typeface="Arial Black"/>
                <a:cs typeface="Arial Black"/>
              </a:endParaRPr>
            </a:p>
          </p:txBody>
        </p:sp>
        <p:sp>
          <p:nvSpPr>
            <p:cNvPr id="17" name="Graphic 2">
              <a:extLst>
                <a:ext uri="{FF2B5EF4-FFF2-40B4-BE49-F238E27FC236}">
                  <a16:creationId xmlns:a16="http://schemas.microsoft.com/office/drawing/2014/main" id="{F4AD53F6-6E1D-DFB1-2540-98AE26FA0C51}"/>
                </a:ext>
              </a:extLst>
            </p:cNvPr>
            <p:cNvSpPr/>
            <p:nvPr/>
          </p:nvSpPr>
          <p:spPr bwMode="auto">
            <a:xfrm>
              <a:off x="6113624" y="9390479"/>
              <a:ext cx="525152" cy="69244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rgbClr val="005E75"/>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18" name="01">
              <a:extLst>
                <a:ext uri="{FF2B5EF4-FFF2-40B4-BE49-F238E27FC236}">
                  <a16:creationId xmlns:a16="http://schemas.microsoft.com/office/drawing/2014/main" id="{099254CB-16E6-0D98-F621-281AD6F803B5}"/>
                </a:ext>
              </a:extLst>
            </p:cNvPr>
            <p:cNvSpPr txBox="1"/>
            <p:nvPr/>
          </p:nvSpPr>
          <p:spPr bwMode="auto">
            <a:xfrm>
              <a:off x="6121926" y="9494708"/>
              <a:ext cx="525151" cy="343942"/>
            </a:xfrm>
            <a:prstGeom prst="rect">
              <a:avLst/>
            </a:prstGeom>
            <a:noFill/>
            <a:ln w="12700" cap="flat">
              <a:noFill/>
              <a:miter lim="400000"/>
            </a:ln>
            <a:effectLst/>
          </p:spPr>
          <p:txBody>
            <a:bodyPr wrap="square" lIns="50801" tIns="50801" rIns="50801" bIns="50801" numCol="1" anchor="t">
              <a:spAutoFit/>
            </a:bodyPr>
            <a:lstStyle>
              <a:lvl1pPr defTabSz="457200">
                <a:lnSpc>
                  <a:spcPct val="120000"/>
                </a:lnSpc>
                <a:defRPr sz="1400">
                  <a:solidFill>
                    <a:srgbClr val="FFFFFF"/>
                  </a:solidFill>
                  <a:latin typeface="Arial"/>
                  <a:ea typeface="Arial"/>
                  <a:cs typeface="Arial"/>
                </a:defRPr>
              </a:lvl1pPr>
            </a:lstStyle>
            <a:p>
              <a:pPr algn="ctr">
                <a:defRPr/>
              </a:pPr>
              <a:r>
                <a:rPr sz="1400" b="1">
                  <a:solidFill>
                    <a:schemeClr val="bg1"/>
                  </a:solidFill>
                  <a:latin typeface="Arial Black"/>
                  <a:cs typeface="Arial Black"/>
                </a:rPr>
                <a:t>01</a:t>
              </a:r>
              <a:endParaRPr/>
            </a:p>
          </p:txBody>
        </p:sp>
        <p:sp>
          <p:nvSpPr>
            <p:cNvPr id="19" name="Graphic 2">
              <a:extLst>
                <a:ext uri="{FF2B5EF4-FFF2-40B4-BE49-F238E27FC236}">
                  <a16:creationId xmlns:a16="http://schemas.microsoft.com/office/drawing/2014/main" id="{42897AEA-A4F5-5D4E-CE59-42EB9DBD60F3}"/>
                </a:ext>
              </a:extLst>
            </p:cNvPr>
            <p:cNvSpPr/>
            <p:nvPr/>
          </p:nvSpPr>
          <p:spPr bwMode="auto">
            <a:xfrm>
              <a:off x="10404015" y="9390479"/>
              <a:ext cx="525153" cy="69244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rgbClr val="005E75"/>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20" name="02">
              <a:extLst>
                <a:ext uri="{FF2B5EF4-FFF2-40B4-BE49-F238E27FC236}">
                  <a16:creationId xmlns:a16="http://schemas.microsoft.com/office/drawing/2014/main" id="{C1BD943F-C3C1-E456-326D-6FFC50EF2609}"/>
                </a:ext>
              </a:extLst>
            </p:cNvPr>
            <p:cNvSpPr txBox="1"/>
            <p:nvPr/>
          </p:nvSpPr>
          <p:spPr bwMode="auto">
            <a:xfrm>
              <a:off x="10412318" y="9494708"/>
              <a:ext cx="525153" cy="343942"/>
            </a:xfrm>
            <a:prstGeom prst="rect">
              <a:avLst/>
            </a:prstGeom>
            <a:noFill/>
            <a:ln w="12700" cap="flat">
              <a:noFill/>
              <a:miter lim="400000"/>
            </a:ln>
            <a:effectLst/>
          </p:spPr>
          <p:txBody>
            <a:bodyPr wrap="square" lIns="50801" tIns="50801" rIns="50801" bIns="50801" numCol="1" anchor="t">
              <a:spAutoFit/>
            </a:bodyPr>
            <a:lstStyle>
              <a:lvl1pPr defTabSz="457200">
                <a:lnSpc>
                  <a:spcPct val="120000"/>
                </a:lnSpc>
                <a:defRPr sz="1400">
                  <a:solidFill>
                    <a:srgbClr val="FFFFFF"/>
                  </a:solidFill>
                  <a:latin typeface="Arial"/>
                  <a:ea typeface="Arial"/>
                  <a:cs typeface="Arial"/>
                </a:defRPr>
              </a:lvl1pPr>
            </a:lstStyle>
            <a:p>
              <a:pPr algn="ctr">
                <a:defRPr/>
              </a:pPr>
              <a:r>
                <a:rPr sz="1400" b="1">
                  <a:solidFill>
                    <a:schemeClr val="bg2"/>
                  </a:solidFill>
                  <a:latin typeface="Arial Black"/>
                  <a:cs typeface="Arial Black"/>
                </a:rPr>
                <a:t>02</a:t>
              </a:r>
              <a:endParaRPr/>
            </a:p>
          </p:txBody>
        </p:sp>
        <p:sp>
          <p:nvSpPr>
            <p:cNvPr id="21" name="Graphic 2">
              <a:extLst>
                <a:ext uri="{FF2B5EF4-FFF2-40B4-BE49-F238E27FC236}">
                  <a16:creationId xmlns:a16="http://schemas.microsoft.com/office/drawing/2014/main" id="{0EEDAA96-88F9-6303-9854-258C5A67A009}"/>
                </a:ext>
              </a:extLst>
            </p:cNvPr>
            <p:cNvSpPr/>
            <p:nvPr/>
          </p:nvSpPr>
          <p:spPr bwMode="auto">
            <a:xfrm>
              <a:off x="16085885" y="9390479"/>
              <a:ext cx="525153" cy="69244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rgbClr val="005E75"/>
            </a:solidFill>
            <a:ln w="12700" cap="flat">
              <a:noFill/>
              <a:miter lim="400000"/>
            </a:ln>
            <a:effectLst/>
          </p:spPr>
          <p:txBody>
            <a:bodyPr wrap="square" lIns="45718" tIns="45718" rIns="45718" bIns="45718"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22" name="03">
              <a:extLst>
                <a:ext uri="{FF2B5EF4-FFF2-40B4-BE49-F238E27FC236}">
                  <a16:creationId xmlns:a16="http://schemas.microsoft.com/office/drawing/2014/main" id="{8337FBB3-7B02-9C57-62D2-8F8D957E8534}"/>
                </a:ext>
              </a:extLst>
            </p:cNvPr>
            <p:cNvSpPr txBox="1"/>
            <p:nvPr/>
          </p:nvSpPr>
          <p:spPr bwMode="auto">
            <a:xfrm>
              <a:off x="16094188" y="9494708"/>
              <a:ext cx="525153" cy="343942"/>
            </a:xfrm>
            <a:prstGeom prst="rect">
              <a:avLst/>
            </a:prstGeom>
            <a:noFill/>
            <a:ln w="12700" cap="flat">
              <a:noFill/>
              <a:miter lim="400000"/>
            </a:ln>
            <a:effectLst/>
          </p:spPr>
          <p:txBody>
            <a:bodyPr wrap="square" lIns="50801" tIns="50801" rIns="50801" bIns="50801" numCol="1" anchor="t">
              <a:spAutoFit/>
            </a:bodyPr>
            <a:lstStyle>
              <a:lvl1pPr defTabSz="457200">
                <a:lnSpc>
                  <a:spcPct val="120000"/>
                </a:lnSpc>
                <a:defRPr sz="1400">
                  <a:solidFill>
                    <a:srgbClr val="FFFFFF"/>
                  </a:solidFill>
                  <a:latin typeface="Arial"/>
                  <a:ea typeface="Arial"/>
                  <a:cs typeface="Arial"/>
                </a:defRPr>
              </a:lvl1pPr>
            </a:lstStyle>
            <a:p>
              <a:pPr algn="ctr">
                <a:defRPr/>
              </a:pPr>
              <a:r>
                <a:rPr sz="1400" b="1">
                  <a:solidFill>
                    <a:schemeClr val="bg1"/>
                  </a:solidFill>
                  <a:latin typeface="Arial Black"/>
                  <a:cs typeface="Arial Black"/>
                </a:rPr>
                <a:t>03</a:t>
              </a:r>
              <a:endParaRPr/>
            </a:p>
          </p:txBody>
        </p:sp>
      </p:grpSp>
      <p:sp>
        <p:nvSpPr>
          <p:cNvPr id="6" name="Скругленный прямоугольник 5">
            <a:extLst>
              <a:ext uri="{FF2B5EF4-FFF2-40B4-BE49-F238E27FC236}">
                <a16:creationId xmlns:a16="http://schemas.microsoft.com/office/drawing/2014/main" id="{FB0B876E-253A-7A59-E6A5-908745DBFF39}"/>
              </a:ext>
            </a:extLst>
          </p:cNvPr>
          <p:cNvSpPr/>
          <p:nvPr/>
        </p:nvSpPr>
        <p:spPr>
          <a:xfrm>
            <a:off x="1442478" y="862013"/>
            <a:ext cx="2209800" cy="373062"/>
          </a:xfrm>
          <a:prstGeom prst="roundRect">
            <a:avLst>
              <a:gd name="adj" fmla="val 50000"/>
            </a:avLst>
          </a:prstGeom>
          <a:gradFill>
            <a:gsLst>
              <a:gs pos="0">
                <a:srgbClr val="01A7CE"/>
              </a:gs>
              <a:gs pos="51000">
                <a:schemeClr val="accent1"/>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ДЕНЬ НАУКИ 2026</a:t>
            </a:r>
          </a:p>
        </p:txBody>
      </p:sp>
    </p:spTree>
    <p:extLst>
      <p:ext uri="{BB962C8B-B14F-4D97-AF65-F5344CB8AC3E}">
        <p14:creationId xmlns:p14="http://schemas.microsoft.com/office/powerpoint/2010/main" val="94198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5AB8E4-1F8B-4B1B-56A6-C567D3245F2A}"/>
              </a:ext>
            </a:extLst>
          </p:cNvPr>
          <p:cNvSpPr>
            <a:spLocks noGrp="1"/>
          </p:cNvSpPr>
          <p:nvPr>
            <p:ph type="title"/>
          </p:nvPr>
        </p:nvSpPr>
        <p:spPr/>
        <p:txBody>
          <a:bodyPr/>
          <a:lstStyle/>
          <a:p>
            <a:r>
              <a:rPr lang="ru-RU" dirty="0"/>
              <a:t>Заголовок инфографики</a:t>
            </a:r>
          </a:p>
        </p:txBody>
      </p:sp>
      <p:sp>
        <p:nvSpPr>
          <p:cNvPr id="3" name="Номер слайда 2">
            <a:extLst>
              <a:ext uri="{FF2B5EF4-FFF2-40B4-BE49-F238E27FC236}">
                <a16:creationId xmlns:a16="http://schemas.microsoft.com/office/drawing/2014/main" id="{3CCB3DDD-60FC-298B-532D-5D9AF738189D}"/>
              </a:ext>
            </a:extLst>
          </p:cNvPr>
          <p:cNvSpPr>
            <a:spLocks noGrp="1"/>
          </p:cNvSpPr>
          <p:nvPr>
            <p:ph type="sldNum" sz="quarter" idx="12"/>
          </p:nvPr>
        </p:nvSpPr>
        <p:spPr/>
        <p:txBody>
          <a:bodyPr/>
          <a:lstStyle/>
          <a:p>
            <a:fld id="{5414BB5D-70E1-4D77-BA1B-7B43CDC91B4E}" type="slidenum">
              <a:rPr lang="ru-RU" smtClean="0"/>
              <a:pPr/>
              <a:t>7</a:t>
            </a:fld>
            <a:endParaRPr lang="ru-RU" dirty="0"/>
          </a:p>
        </p:txBody>
      </p:sp>
      <p:sp>
        <p:nvSpPr>
          <p:cNvPr id="4" name="Объект 3">
            <a:extLst>
              <a:ext uri="{FF2B5EF4-FFF2-40B4-BE49-F238E27FC236}">
                <a16:creationId xmlns:a16="http://schemas.microsoft.com/office/drawing/2014/main" id="{55C99BD2-55FB-3FDE-DD0F-E2852E75FFE1}"/>
              </a:ext>
            </a:extLst>
          </p:cNvPr>
          <p:cNvSpPr>
            <a:spLocks noGrp="1"/>
          </p:cNvSpPr>
          <p:nvPr>
            <p:ph sz="quarter" idx="13"/>
          </p:nvPr>
        </p:nvSpPr>
        <p:spPr/>
        <p:txBody>
          <a:bodyPr/>
          <a:lstStyle/>
          <a:p>
            <a:r>
              <a:rPr lang="ru-RU" dirty="0"/>
              <a:t>НАЗВАНИЕ ПРЕЗЕНТАЦИИ</a:t>
            </a:r>
          </a:p>
        </p:txBody>
      </p:sp>
      <p:sp>
        <p:nvSpPr>
          <p:cNvPr id="6" name="Lorem ipsum dolor sit amet, consectetur adipiscing blandit elit, sed do eiusmod tempor incididunt ut labore et dolore magna aliqua. Arcu dictum varius duis at consectetur quis lorem donec. Volutpat maecenas volutpat blandit aliquam. Egestas quis ipsum su">
            <a:extLst>
              <a:ext uri="{FF2B5EF4-FFF2-40B4-BE49-F238E27FC236}">
                <a16:creationId xmlns:a16="http://schemas.microsoft.com/office/drawing/2014/main" id="{3593109B-E771-A7FB-C729-9F856EB6EB60}"/>
              </a:ext>
            </a:extLst>
          </p:cNvPr>
          <p:cNvSpPr txBox="1"/>
          <p:nvPr/>
        </p:nvSpPr>
        <p:spPr bwMode="auto">
          <a:xfrm>
            <a:off x="1443038" y="2532498"/>
            <a:ext cx="8914606" cy="2502803"/>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 дабы дизайн мог снабдить редакцию сакральными знаниями о размерах текста, помещающегося в создаваемый макет, а редакция, знанием этим вооружась, могла бы с еще большим блеском оправдывать свое высокое предназначение. </a:t>
            </a:r>
            <a:endParaRPr dirty="0"/>
          </a:p>
        </p:txBody>
      </p:sp>
      <p:sp>
        <p:nvSpPr>
          <p:cNvPr id="7" name="Stage 01">
            <a:extLst>
              <a:ext uri="{FF2B5EF4-FFF2-40B4-BE49-F238E27FC236}">
                <a16:creationId xmlns:a16="http://schemas.microsoft.com/office/drawing/2014/main" id="{42D0E0F1-EB41-92EF-0293-7A5EDBB13C66}"/>
              </a:ext>
            </a:extLst>
          </p:cNvPr>
          <p:cNvSpPr txBox="1"/>
          <p:nvPr/>
        </p:nvSpPr>
        <p:spPr bwMode="auto">
          <a:xfrm>
            <a:off x="1919491" y="6289239"/>
            <a:ext cx="2839108" cy="533610"/>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rgbClr val="005E75"/>
                </a:solidFill>
                <a:latin typeface="Arial"/>
                <a:cs typeface="Arial"/>
              </a:rPr>
              <a:t>Сцена</a:t>
            </a:r>
            <a:r>
              <a:rPr sz="2800" b="1" dirty="0">
                <a:solidFill>
                  <a:srgbClr val="005E75"/>
                </a:solidFill>
                <a:latin typeface="Arial"/>
                <a:cs typeface="Arial"/>
              </a:rPr>
              <a:t> 01</a:t>
            </a:r>
            <a:endParaRPr dirty="0"/>
          </a:p>
        </p:txBody>
      </p:sp>
      <p:sp>
        <p:nvSpPr>
          <p:cNvPr id="8" name="Lorem ipsum dolor sit amet, elit, sed do dolor sit eiusmod tempor">
            <a:extLst>
              <a:ext uri="{FF2B5EF4-FFF2-40B4-BE49-F238E27FC236}">
                <a16:creationId xmlns:a16="http://schemas.microsoft.com/office/drawing/2014/main" id="{A488172A-47EE-7B70-2979-12D0F4AF256F}"/>
              </a:ext>
            </a:extLst>
          </p:cNvPr>
          <p:cNvSpPr txBox="1"/>
          <p:nvPr/>
        </p:nvSpPr>
        <p:spPr bwMode="auto">
          <a:xfrm>
            <a:off x="1477027" y="6890391"/>
            <a:ext cx="3960596" cy="704680"/>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sz="2000">
                <a:solidFill>
                  <a:schemeClr val="tx1">
                    <a:lumMod val="75000"/>
                    <a:lumOff val="25000"/>
                  </a:schemeClr>
                </a:solidFill>
                <a:latin typeface="Arial"/>
                <a:cs typeface="Arial"/>
              </a:rPr>
              <a:t>Текст этот является «рыбой» </a:t>
            </a:r>
            <a:br>
              <a:rPr lang="ru-RU" sz="2000">
                <a:solidFill>
                  <a:schemeClr val="tx1">
                    <a:lumMod val="75000"/>
                    <a:lumOff val="25000"/>
                  </a:schemeClr>
                </a:solidFill>
                <a:latin typeface="Arial"/>
                <a:cs typeface="Arial"/>
              </a:rPr>
            </a:br>
            <a:r>
              <a:rPr lang="ru-RU" sz="2000">
                <a:solidFill>
                  <a:schemeClr val="tx1">
                    <a:lumMod val="75000"/>
                    <a:lumOff val="25000"/>
                  </a:schemeClr>
                </a:solidFill>
                <a:latin typeface="Arial"/>
                <a:cs typeface="Arial"/>
              </a:rPr>
              <a:t>для оптимизации. Две строки</a:t>
            </a:r>
            <a:endParaRPr/>
          </a:p>
        </p:txBody>
      </p:sp>
      <p:sp>
        <p:nvSpPr>
          <p:cNvPr id="10" name="Circle">
            <a:extLst>
              <a:ext uri="{FF2B5EF4-FFF2-40B4-BE49-F238E27FC236}">
                <a16:creationId xmlns:a16="http://schemas.microsoft.com/office/drawing/2014/main" id="{C5DFAB07-02D7-F14D-3CE5-DBB10BAC45D2}"/>
              </a:ext>
            </a:extLst>
          </p:cNvPr>
          <p:cNvSpPr/>
          <p:nvPr/>
        </p:nvSpPr>
        <p:spPr bwMode="auto">
          <a:xfrm>
            <a:off x="1480309" y="6370891"/>
            <a:ext cx="370306" cy="370307"/>
          </a:xfrm>
          <a:prstGeom prst="ellipse">
            <a:avLst/>
          </a:prstGeom>
          <a:solidFill>
            <a:srgbClr val="005E75"/>
          </a:solidFill>
          <a:ln w="12700" cap="flat">
            <a:noFill/>
            <a:miter lim="400000"/>
          </a:ln>
          <a:effectLst/>
        </p:spPr>
        <p:txBody>
          <a:bodyPr wrap="square" lIns="0" tIns="0" rIns="0" bIns="36000" numCol="1" anchor="ctr">
            <a:noAutofit/>
          </a:bodyPr>
          <a:lstStyle/>
          <a:p>
            <a:pPr algn="ctr">
              <a:defRPr sz="3200" b="0">
                <a:solidFill>
                  <a:srgbClr val="FFFFFF"/>
                </a:solidFill>
                <a:latin typeface="+mn-lt"/>
                <a:ea typeface="+mn-ea"/>
                <a:cs typeface="+mn-cs"/>
              </a:defRPr>
            </a:pPr>
            <a:r>
              <a:rPr lang="ru-RU"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sp>
        <p:nvSpPr>
          <p:cNvPr id="13" name="Lorem ipsum dolor sit amet, elit, sed do dolor sit eiusmod tempor">
            <a:extLst>
              <a:ext uri="{FF2B5EF4-FFF2-40B4-BE49-F238E27FC236}">
                <a16:creationId xmlns:a16="http://schemas.microsoft.com/office/drawing/2014/main" id="{3352F010-3E8E-FBB4-F03A-6BC560F87B4A}"/>
              </a:ext>
            </a:extLst>
          </p:cNvPr>
          <p:cNvSpPr txBox="1"/>
          <p:nvPr/>
        </p:nvSpPr>
        <p:spPr bwMode="auto">
          <a:xfrm>
            <a:off x="1432830" y="8650935"/>
            <a:ext cx="3960596" cy="704680"/>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sz="2000">
                <a:solidFill>
                  <a:schemeClr val="tx1">
                    <a:lumMod val="75000"/>
                    <a:lumOff val="25000"/>
                  </a:schemeClr>
                </a:solidFill>
                <a:latin typeface="Arial"/>
                <a:cs typeface="Arial"/>
              </a:rPr>
              <a:t>Текст этот является «рыбой» </a:t>
            </a:r>
            <a:br>
              <a:rPr lang="ru-RU" sz="2000">
                <a:solidFill>
                  <a:schemeClr val="tx1">
                    <a:lumMod val="75000"/>
                    <a:lumOff val="25000"/>
                  </a:schemeClr>
                </a:solidFill>
                <a:latin typeface="Arial"/>
                <a:cs typeface="Arial"/>
              </a:rPr>
            </a:br>
            <a:r>
              <a:rPr lang="ru-RU" sz="2000">
                <a:solidFill>
                  <a:schemeClr val="tx1">
                    <a:lumMod val="75000"/>
                    <a:lumOff val="25000"/>
                  </a:schemeClr>
                </a:solidFill>
                <a:latin typeface="Arial"/>
                <a:cs typeface="Arial"/>
              </a:rPr>
              <a:t>для оптимизации. Две строки</a:t>
            </a:r>
            <a:endParaRPr/>
          </a:p>
        </p:txBody>
      </p:sp>
      <p:sp>
        <p:nvSpPr>
          <p:cNvPr id="18" name="Lorem ipsum dolor sit amet, elit, sed do dolor sit eiusmod tempor">
            <a:extLst>
              <a:ext uri="{FF2B5EF4-FFF2-40B4-BE49-F238E27FC236}">
                <a16:creationId xmlns:a16="http://schemas.microsoft.com/office/drawing/2014/main" id="{DB843964-761B-DE4F-5E37-4C2D32E5626D}"/>
              </a:ext>
            </a:extLst>
          </p:cNvPr>
          <p:cNvSpPr txBox="1"/>
          <p:nvPr/>
        </p:nvSpPr>
        <p:spPr bwMode="auto">
          <a:xfrm>
            <a:off x="5640576" y="6909576"/>
            <a:ext cx="3960596" cy="704680"/>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sz="2000">
                <a:solidFill>
                  <a:schemeClr val="tx1">
                    <a:lumMod val="75000"/>
                    <a:lumOff val="25000"/>
                  </a:schemeClr>
                </a:solidFill>
                <a:latin typeface="Arial"/>
                <a:cs typeface="Arial"/>
              </a:rPr>
              <a:t>Текст этот является «рыбой» </a:t>
            </a:r>
            <a:br>
              <a:rPr lang="ru-RU" sz="2000">
                <a:solidFill>
                  <a:schemeClr val="tx1">
                    <a:lumMod val="75000"/>
                    <a:lumOff val="25000"/>
                  </a:schemeClr>
                </a:solidFill>
                <a:latin typeface="Arial"/>
                <a:cs typeface="Arial"/>
              </a:rPr>
            </a:br>
            <a:r>
              <a:rPr lang="ru-RU" sz="2000">
                <a:solidFill>
                  <a:schemeClr val="tx1">
                    <a:lumMod val="75000"/>
                    <a:lumOff val="25000"/>
                  </a:schemeClr>
                </a:solidFill>
                <a:latin typeface="Arial"/>
                <a:cs typeface="Arial"/>
              </a:rPr>
              <a:t>для оптимизации. Две строки</a:t>
            </a:r>
            <a:endParaRPr/>
          </a:p>
        </p:txBody>
      </p:sp>
      <p:sp>
        <p:nvSpPr>
          <p:cNvPr id="23" name="Lorem ipsum dolor sit amet, elit, sed do dolor sit eiusmod tempor">
            <a:extLst>
              <a:ext uri="{FF2B5EF4-FFF2-40B4-BE49-F238E27FC236}">
                <a16:creationId xmlns:a16="http://schemas.microsoft.com/office/drawing/2014/main" id="{A07571E6-E97D-A220-8762-39C62AFC2D1F}"/>
              </a:ext>
            </a:extLst>
          </p:cNvPr>
          <p:cNvSpPr txBox="1"/>
          <p:nvPr/>
        </p:nvSpPr>
        <p:spPr bwMode="auto">
          <a:xfrm>
            <a:off x="5596379" y="8670120"/>
            <a:ext cx="3960596" cy="704680"/>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2200" b="0">
                <a:solidFill>
                  <a:srgbClr val="7F8189"/>
                </a:solidFill>
                <a:latin typeface="Arial"/>
                <a:ea typeface="Arial"/>
                <a:cs typeface="Arial"/>
              </a:defRPr>
            </a:lvl1pPr>
          </a:lstStyle>
          <a:p>
            <a:pPr>
              <a:defRPr/>
            </a:pPr>
            <a:r>
              <a:rPr lang="ru-RU" sz="2000" dirty="0">
                <a:solidFill>
                  <a:schemeClr val="tx1">
                    <a:lumMod val="75000"/>
                    <a:lumOff val="25000"/>
                  </a:schemeClr>
                </a:solidFill>
                <a:latin typeface="Arial"/>
                <a:cs typeface="Arial"/>
              </a:rPr>
              <a:t>Текст этот является «рыбой» </a:t>
            </a:r>
            <a:br>
              <a:rPr lang="ru-RU" sz="2000" dirty="0">
                <a:solidFill>
                  <a:schemeClr val="tx1">
                    <a:lumMod val="75000"/>
                    <a:lumOff val="25000"/>
                  </a:schemeClr>
                </a:solidFill>
                <a:latin typeface="Arial"/>
                <a:cs typeface="Arial"/>
              </a:rPr>
            </a:br>
            <a:r>
              <a:rPr lang="ru-RU" sz="2000" dirty="0">
                <a:solidFill>
                  <a:schemeClr val="tx1">
                    <a:lumMod val="75000"/>
                    <a:lumOff val="25000"/>
                  </a:schemeClr>
                </a:solidFill>
                <a:latin typeface="Arial"/>
                <a:cs typeface="Arial"/>
              </a:rPr>
              <a:t>для оптимизации. Две строки</a:t>
            </a:r>
            <a:endParaRPr dirty="0"/>
          </a:p>
        </p:txBody>
      </p:sp>
      <p:grpSp>
        <p:nvGrpSpPr>
          <p:cNvPr id="28" name="Группа 27">
            <a:extLst>
              <a:ext uri="{FF2B5EF4-FFF2-40B4-BE49-F238E27FC236}">
                <a16:creationId xmlns:a16="http://schemas.microsoft.com/office/drawing/2014/main" id="{E6ACAA12-C2D0-59DF-DE27-EAAB822B710B}"/>
              </a:ext>
            </a:extLst>
          </p:cNvPr>
          <p:cNvGrpSpPr/>
          <p:nvPr/>
        </p:nvGrpSpPr>
        <p:grpSpPr bwMode="auto">
          <a:xfrm>
            <a:off x="10585052" y="2129088"/>
            <a:ext cx="8077598" cy="7272773"/>
            <a:chOff x="14320628" y="3809254"/>
            <a:chExt cx="8124721" cy="8089058"/>
          </a:xfrm>
        </p:grpSpPr>
        <p:grpSp>
          <p:nvGrpSpPr>
            <p:cNvPr id="29" name="Group 5">
              <a:extLst>
                <a:ext uri="{FF2B5EF4-FFF2-40B4-BE49-F238E27FC236}">
                  <a16:creationId xmlns:a16="http://schemas.microsoft.com/office/drawing/2014/main" id="{37FBCC0C-2645-EEF1-3C24-A6131D15897E}"/>
                </a:ext>
              </a:extLst>
            </p:cNvPr>
            <p:cNvGrpSpPr/>
            <p:nvPr/>
          </p:nvGrpSpPr>
          <p:grpSpPr bwMode="auto">
            <a:xfrm>
              <a:off x="14320628" y="8152653"/>
              <a:ext cx="3747781" cy="3745660"/>
              <a:chOff x="13866589" y="7307358"/>
              <a:chExt cx="3747781" cy="3745659"/>
            </a:xfrm>
          </p:grpSpPr>
          <p:sp>
            <p:nvSpPr>
              <p:cNvPr id="39" name="Shape">
                <a:extLst>
                  <a:ext uri="{FF2B5EF4-FFF2-40B4-BE49-F238E27FC236}">
                    <a16:creationId xmlns:a16="http://schemas.microsoft.com/office/drawing/2014/main" id="{E70FAF54-05E0-F5F3-B284-CA071C36F6EF}"/>
                  </a:ext>
                </a:extLst>
              </p:cNvPr>
              <p:cNvSpPr/>
              <p:nvPr/>
            </p:nvSpPr>
            <p:spPr bwMode="auto">
              <a:xfrm>
                <a:off x="13866589" y="7307358"/>
                <a:ext cx="3747781" cy="3745659"/>
              </a:xfrm>
              <a:custGeom>
                <a:avLst/>
                <a:gdLst/>
                <a:ahLst/>
                <a:cxnLst>
                  <a:cxn ang="0">
                    <a:pos x="wd2" y="hd2"/>
                  </a:cxn>
                  <a:cxn ang="5400000">
                    <a:pos x="wd2" y="hd2"/>
                  </a:cxn>
                  <a:cxn ang="10800000">
                    <a:pos x="wd2" y="hd2"/>
                  </a:cxn>
                  <a:cxn ang="16200000">
                    <a:pos x="wd2" y="hd2"/>
                  </a:cxn>
                </a:cxnLst>
                <a:rect l="0" t="0" r="r" b="b"/>
                <a:pathLst>
                  <a:path w="21458" h="21568" extrusionOk="0">
                    <a:moveTo>
                      <a:pt x="9295" y="856"/>
                    </a:moveTo>
                    <a:lnTo>
                      <a:pt x="133" y="19245"/>
                    </a:lnTo>
                    <a:cubicBezTo>
                      <a:pt x="-55" y="19687"/>
                      <a:pt x="-43" y="20189"/>
                      <a:pt x="165" y="20621"/>
                    </a:cubicBezTo>
                    <a:cubicBezTo>
                      <a:pt x="428" y="21166"/>
                      <a:pt x="961" y="21528"/>
                      <a:pt x="1562" y="21568"/>
                    </a:cubicBezTo>
                    <a:lnTo>
                      <a:pt x="19921" y="21568"/>
                    </a:lnTo>
                    <a:cubicBezTo>
                      <a:pt x="20442" y="21540"/>
                      <a:pt x="20917" y="21262"/>
                      <a:pt x="21198" y="20821"/>
                    </a:cubicBezTo>
                    <a:cubicBezTo>
                      <a:pt x="21533" y="20296"/>
                      <a:pt x="21545" y="19626"/>
                      <a:pt x="21229" y="19089"/>
                    </a:cubicBezTo>
                    <a:lnTo>
                      <a:pt x="12124" y="834"/>
                    </a:lnTo>
                    <a:cubicBezTo>
                      <a:pt x="11858" y="348"/>
                      <a:pt x="11361" y="33"/>
                      <a:pt x="10810" y="3"/>
                    </a:cubicBezTo>
                    <a:cubicBezTo>
                      <a:pt x="10183" y="-32"/>
                      <a:pt x="9593" y="301"/>
                      <a:pt x="9295" y="856"/>
                    </a:cubicBezTo>
                    <a:close/>
                  </a:path>
                </a:pathLst>
              </a:custGeom>
              <a:solidFill>
                <a:srgbClr val="1B374B"/>
              </a:solidFill>
              <a:ln w="12700" cap="flat">
                <a:noFill/>
                <a:miter lim="400000"/>
              </a:ln>
              <a:effectLst/>
            </p:spPr>
            <p:txBody>
              <a:bodyPr wrap="square" lIns="50801" tIns="50801" rIns="50801" bIns="50801"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40" name="Stage 01">
                <a:extLst>
                  <a:ext uri="{FF2B5EF4-FFF2-40B4-BE49-F238E27FC236}">
                    <a16:creationId xmlns:a16="http://schemas.microsoft.com/office/drawing/2014/main" id="{BF55B699-EAA8-9F3A-2DA8-81A14C00E15D}"/>
                  </a:ext>
                </a:extLst>
              </p:cNvPr>
              <p:cNvSpPr txBox="1"/>
              <p:nvPr/>
            </p:nvSpPr>
            <p:spPr bwMode="auto">
              <a:xfrm>
                <a:off x="14583771" y="10105482"/>
                <a:ext cx="2313415" cy="487959"/>
              </a:xfrm>
              <a:prstGeom prst="rect">
                <a:avLst/>
              </a:prstGeom>
              <a:noFill/>
              <a:ln w="12700" cap="flat">
                <a:noFill/>
                <a:miter lim="400000"/>
              </a:ln>
              <a:effectLst/>
            </p:spPr>
            <p:txBody>
              <a:bodyPr wrap="square" lIns="50801" tIns="50801" rIns="50801" bIns="50801" numCol="1" anchor="t">
                <a:spAutoFit/>
              </a:bodyPr>
              <a:lstStyle>
                <a:lvl1pPr>
                  <a:defRPr sz="2200" b="0">
                    <a:solidFill>
                      <a:srgbClr val="242423"/>
                    </a:solidFill>
                    <a:latin typeface="Montserrat Bold"/>
                    <a:ea typeface="Montserrat Bold"/>
                    <a:cs typeface="Montserrat Bold"/>
                  </a:defRPr>
                </a:lvl1pPr>
              </a:lstStyle>
              <a:p>
                <a:pPr algn="ctr">
                  <a:defRPr/>
                </a:pPr>
                <a:r>
                  <a:rPr lang="ru-RU" sz="2200" b="1">
                    <a:solidFill>
                      <a:schemeClr val="bg1"/>
                    </a:solidFill>
                    <a:latin typeface="Arial"/>
                    <a:cs typeface="Arial"/>
                  </a:rPr>
                  <a:t>Сцена</a:t>
                </a:r>
                <a:r>
                  <a:rPr sz="2200" b="1">
                    <a:solidFill>
                      <a:schemeClr val="bg1"/>
                    </a:solidFill>
                    <a:latin typeface="Arial"/>
                    <a:cs typeface="Arial"/>
                  </a:rPr>
                  <a:t> 01</a:t>
                </a:r>
                <a:endParaRPr/>
              </a:p>
            </p:txBody>
          </p:sp>
        </p:grpSp>
        <p:grpSp>
          <p:nvGrpSpPr>
            <p:cNvPr id="30" name="Group 6">
              <a:extLst>
                <a:ext uri="{FF2B5EF4-FFF2-40B4-BE49-F238E27FC236}">
                  <a16:creationId xmlns:a16="http://schemas.microsoft.com/office/drawing/2014/main" id="{548695B0-A7EF-18C1-CF75-0B5ECCEA46F0}"/>
                </a:ext>
              </a:extLst>
            </p:cNvPr>
            <p:cNvGrpSpPr/>
            <p:nvPr/>
          </p:nvGrpSpPr>
          <p:grpSpPr bwMode="auto">
            <a:xfrm>
              <a:off x="18697568" y="8152653"/>
              <a:ext cx="3747781" cy="3745660"/>
              <a:chOff x="18243530" y="7307358"/>
              <a:chExt cx="3747782" cy="3745659"/>
            </a:xfrm>
          </p:grpSpPr>
          <p:sp>
            <p:nvSpPr>
              <p:cNvPr id="37" name="Shape">
                <a:extLst>
                  <a:ext uri="{FF2B5EF4-FFF2-40B4-BE49-F238E27FC236}">
                    <a16:creationId xmlns:a16="http://schemas.microsoft.com/office/drawing/2014/main" id="{C68AFE9A-F885-C33B-6E3F-3370762354B4}"/>
                  </a:ext>
                </a:extLst>
              </p:cNvPr>
              <p:cNvSpPr/>
              <p:nvPr/>
            </p:nvSpPr>
            <p:spPr bwMode="auto">
              <a:xfrm>
                <a:off x="18243530" y="7307358"/>
                <a:ext cx="3747782" cy="3745659"/>
              </a:xfrm>
              <a:custGeom>
                <a:avLst/>
                <a:gdLst/>
                <a:ahLst/>
                <a:cxnLst>
                  <a:cxn ang="0">
                    <a:pos x="wd2" y="hd2"/>
                  </a:cxn>
                  <a:cxn ang="5400000">
                    <a:pos x="wd2" y="hd2"/>
                  </a:cxn>
                  <a:cxn ang="10800000">
                    <a:pos x="wd2" y="hd2"/>
                  </a:cxn>
                  <a:cxn ang="16200000">
                    <a:pos x="wd2" y="hd2"/>
                  </a:cxn>
                </a:cxnLst>
                <a:rect l="0" t="0" r="r" b="b"/>
                <a:pathLst>
                  <a:path w="21458" h="21568" extrusionOk="0">
                    <a:moveTo>
                      <a:pt x="9295" y="856"/>
                    </a:moveTo>
                    <a:lnTo>
                      <a:pt x="133" y="19245"/>
                    </a:lnTo>
                    <a:cubicBezTo>
                      <a:pt x="-55" y="19687"/>
                      <a:pt x="-43" y="20189"/>
                      <a:pt x="165" y="20621"/>
                    </a:cubicBezTo>
                    <a:cubicBezTo>
                      <a:pt x="428" y="21166"/>
                      <a:pt x="961" y="21528"/>
                      <a:pt x="1562" y="21568"/>
                    </a:cubicBezTo>
                    <a:lnTo>
                      <a:pt x="19921" y="21568"/>
                    </a:lnTo>
                    <a:cubicBezTo>
                      <a:pt x="20442" y="21540"/>
                      <a:pt x="20917" y="21262"/>
                      <a:pt x="21198" y="20821"/>
                    </a:cubicBezTo>
                    <a:cubicBezTo>
                      <a:pt x="21533" y="20296"/>
                      <a:pt x="21545" y="19626"/>
                      <a:pt x="21229" y="19089"/>
                    </a:cubicBezTo>
                    <a:lnTo>
                      <a:pt x="12124" y="834"/>
                    </a:lnTo>
                    <a:cubicBezTo>
                      <a:pt x="11858" y="348"/>
                      <a:pt x="11361" y="33"/>
                      <a:pt x="10810" y="3"/>
                    </a:cubicBezTo>
                    <a:cubicBezTo>
                      <a:pt x="10183" y="-32"/>
                      <a:pt x="9593" y="301"/>
                      <a:pt x="9295" y="856"/>
                    </a:cubicBezTo>
                    <a:close/>
                  </a:path>
                </a:pathLst>
              </a:custGeom>
              <a:solidFill>
                <a:schemeClr val="accent2"/>
              </a:solidFill>
              <a:ln w="12700" cap="flat">
                <a:noFill/>
                <a:miter lim="400000"/>
              </a:ln>
              <a:effectLst/>
            </p:spPr>
            <p:txBody>
              <a:bodyPr wrap="square" lIns="50801" tIns="50801" rIns="50801" bIns="50801"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38" name="Stage 03">
                <a:extLst>
                  <a:ext uri="{FF2B5EF4-FFF2-40B4-BE49-F238E27FC236}">
                    <a16:creationId xmlns:a16="http://schemas.microsoft.com/office/drawing/2014/main" id="{9578C9EA-4906-DCB5-FE34-9D715E981044}"/>
                  </a:ext>
                </a:extLst>
              </p:cNvPr>
              <p:cNvSpPr txBox="1"/>
              <p:nvPr/>
            </p:nvSpPr>
            <p:spPr bwMode="auto">
              <a:xfrm>
                <a:off x="18960712" y="10105482"/>
                <a:ext cx="2313416" cy="487959"/>
              </a:xfrm>
              <a:prstGeom prst="rect">
                <a:avLst/>
              </a:prstGeom>
              <a:noFill/>
              <a:ln w="12700" cap="flat">
                <a:noFill/>
                <a:miter lim="400000"/>
              </a:ln>
              <a:effectLst/>
            </p:spPr>
            <p:txBody>
              <a:bodyPr wrap="square" lIns="50801" tIns="50801" rIns="50801" bIns="50801" numCol="1" anchor="t">
                <a:spAutoFit/>
              </a:bodyPr>
              <a:lstStyle>
                <a:lvl1pPr>
                  <a:defRPr sz="2200" b="0">
                    <a:solidFill>
                      <a:srgbClr val="242423"/>
                    </a:solidFill>
                    <a:latin typeface="Montserrat Bold"/>
                    <a:ea typeface="Montserrat Bold"/>
                    <a:cs typeface="Montserrat Bold"/>
                  </a:defRPr>
                </a:lvl1pPr>
              </a:lstStyle>
              <a:p>
                <a:pPr algn="ctr">
                  <a:defRPr/>
                </a:pPr>
                <a:r>
                  <a:rPr lang="ru-RU" sz="2200" b="1">
                    <a:solidFill>
                      <a:schemeClr val="bg1"/>
                    </a:solidFill>
                    <a:latin typeface="Arial"/>
                    <a:cs typeface="Arial"/>
                  </a:rPr>
                  <a:t>Сцена</a:t>
                </a:r>
                <a:r>
                  <a:rPr sz="2200" b="1">
                    <a:solidFill>
                      <a:schemeClr val="bg1"/>
                    </a:solidFill>
                    <a:latin typeface="Arial"/>
                    <a:cs typeface="Arial"/>
                  </a:rPr>
                  <a:t> 03</a:t>
                </a:r>
                <a:endParaRPr/>
              </a:p>
            </p:txBody>
          </p:sp>
        </p:grpSp>
        <p:grpSp>
          <p:nvGrpSpPr>
            <p:cNvPr id="31" name="Group 3">
              <a:extLst>
                <a:ext uri="{FF2B5EF4-FFF2-40B4-BE49-F238E27FC236}">
                  <a16:creationId xmlns:a16="http://schemas.microsoft.com/office/drawing/2014/main" id="{A95747C1-E8E6-6B2D-EE64-0ECDAF32C47F}"/>
                </a:ext>
              </a:extLst>
            </p:cNvPr>
            <p:cNvGrpSpPr/>
            <p:nvPr/>
          </p:nvGrpSpPr>
          <p:grpSpPr bwMode="auto">
            <a:xfrm>
              <a:off x="16509095" y="3809254"/>
              <a:ext cx="3747781" cy="3745660"/>
              <a:chOff x="16055058" y="2963957"/>
              <a:chExt cx="3747782" cy="3745659"/>
            </a:xfrm>
          </p:grpSpPr>
          <p:sp>
            <p:nvSpPr>
              <p:cNvPr id="35" name="Shape">
                <a:extLst>
                  <a:ext uri="{FF2B5EF4-FFF2-40B4-BE49-F238E27FC236}">
                    <a16:creationId xmlns:a16="http://schemas.microsoft.com/office/drawing/2014/main" id="{0CBEEFDC-028C-92D7-EBC9-6FAE6E60B76B}"/>
                  </a:ext>
                </a:extLst>
              </p:cNvPr>
              <p:cNvSpPr/>
              <p:nvPr/>
            </p:nvSpPr>
            <p:spPr bwMode="auto">
              <a:xfrm>
                <a:off x="16055058" y="2963957"/>
                <a:ext cx="3747782" cy="3745659"/>
              </a:xfrm>
              <a:custGeom>
                <a:avLst/>
                <a:gdLst/>
                <a:ahLst/>
                <a:cxnLst>
                  <a:cxn ang="0">
                    <a:pos x="wd2" y="hd2"/>
                  </a:cxn>
                  <a:cxn ang="5400000">
                    <a:pos x="wd2" y="hd2"/>
                  </a:cxn>
                  <a:cxn ang="10800000">
                    <a:pos x="wd2" y="hd2"/>
                  </a:cxn>
                  <a:cxn ang="16200000">
                    <a:pos x="wd2" y="hd2"/>
                  </a:cxn>
                </a:cxnLst>
                <a:rect l="0" t="0" r="r" b="b"/>
                <a:pathLst>
                  <a:path w="21458" h="21568" extrusionOk="0">
                    <a:moveTo>
                      <a:pt x="9295" y="856"/>
                    </a:moveTo>
                    <a:lnTo>
                      <a:pt x="133" y="19245"/>
                    </a:lnTo>
                    <a:cubicBezTo>
                      <a:pt x="-55" y="19687"/>
                      <a:pt x="-43" y="20189"/>
                      <a:pt x="165" y="20621"/>
                    </a:cubicBezTo>
                    <a:cubicBezTo>
                      <a:pt x="428" y="21166"/>
                      <a:pt x="961" y="21528"/>
                      <a:pt x="1562" y="21568"/>
                    </a:cubicBezTo>
                    <a:lnTo>
                      <a:pt x="19921" y="21568"/>
                    </a:lnTo>
                    <a:cubicBezTo>
                      <a:pt x="20442" y="21540"/>
                      <a:pt x="20917" y="21262"/>
                      <a:pt x="21198" y="20821"/>
                    </a:cubicBezTo>
                    <a:cubicBezTo>
                      <a:pt x="21533" y="20296"/>
                      <a:pt x="21545" y="19626"/>
                      <a:pt x="21229" y="19089"/>
                    </a:cubicBezTo>
                    <a:lnTo>
                      <a:pt x="12124" y="834"/>
                    </a:lnTo>
                    <a:cubicBezTo>
                      <a:pt x="11858" y="348"/>
                      <a:pt x="11361" y="33"/>
                      <a:pt x="10810" y="3"/>
                    </a:cubicBezTo>
                    <a:cubicBezTo>
                      <a:pt x="10183" y="-32"/>
                      <a:pt x="9593" y="301"/>
                      <a:pt x="9295" y="856"/>
                    </a:cubicBezTo>
                    <a:close/>
                  </a:path>
                </a:pathLst>
              </a:custGeom>
              <a:solidFill>
                <a:srgbClr val="17799A"/>
              </a:solidFill>
              <a:ln w="12700" cap="flat">
                <a:noFill/>
                <a:miter lim="400000"/>
              </a:ln>
              <a:effectLst/>
            </p:spPr>
            <p:txBody>
              <a:bodyPr wrap="square" lIns="50801" tIns="50801" rIns="50801" bIns="50801"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36" name="Stage 04">
                <a:extLst>
                  <a:ext uri="{FF2B5EF4-FFF2-40B4-BE49-F238E27FC236}">
                    <a16:creationId xmlns:a16="http://schemas.microsoft.com/office/drawing/2014/main" id="{E27E7E94-2897-EB59-B8C1-0CCBBDF91220}"/>
                  </a:ext>
                </a:extLst>
              </p:cNvPr>
              <p:cNvSpPr txBox="1"/>
              <p:nvPr/>
            </p:nvSpPr>
            <p:spPr bwMode="auto">
              <a:xfrm>
                <a:off x="16772242" y="5726744"/>
                <a:ext cx="2313416" cy="487959"/>
              </a:xfrm>
              <a:prstGeom prst="rect">
                <a:avLst/>
              </a:prstGeom>
              <a:noFill/>
              <a:ln w="12700" cap="flat">
                <a:noFill/>
                <a:miter lim="400000"/>
              </a:ln>
              <a:effectLst/>
            </p:spPr>
            <p:txBody>
              <a:bodyPr wrap="square" lIns="50801" tIns="50801" rIns="50801" bIns="50801" numCol="1" anchor="t">
                <a:spAutoFit/>
              </a:bodyPr>
              <a:lstStyle>
                <a:lvl1pPr>
                  <a:defRPr sz="2200" b="0">
                    <a:solidFill>
                      <a:srgbClr val="F0F0F0"/>
                    </a:solidFill>
                    <a:latin typeface="Montserrat Bold"/>
                    <a:ea typeface="Montserrat Bold"/>
                    <a:cs typeface="Montserrat Bold"/>
                  </a:defRPr>
                </a:lvl1pPr>
              </a:lstStyle>
              <a:p>
                <a:pPr algn="ctr">
                  <a:defRPr/>
                </a:pPr>
                <a:r>
                  <a:rPr lang="ru-RU" sz="2200" b="1">
                    <a:solidFill>
                      <a:schemeClr val="bg1"/>
                    </a:solidFill>
                    <a:latin typeface="Arial"/>
                    <a:cs typeface="Arial"/>
                  </a:rPr>
                  <a:t>Сцена</a:t>
                </a:r>
                <a:r>
                  <a:rPr sz="2200" b="1">
                    <a:solidFill>
                      <a:schemeClr val="bg1"/>
                    </a:solidFill>
                    <a:latin typeface="Arial"/>
                    <a:cs typeface="Arial"/>
                  </a:rPr>
                  <a:t> 04</a:t>
                </a:r>
                <a:endParaRPr/>
              </a:p>
            </p:txBody>
          </p:sp>
        </p:grpSp>
        <p:grpSp>
          <p:nvGrpSpPr>
            <p:cNvPr id="32" name="Group 4">
              <a:extLst>
                <a:ext uri="{FF2B5EF4-FFF2-40B4-BE49-F238E27FC236}">
                  <a16:creationId xmlns:a16="http://schemas.microsoft.com/office/drawing/2014/main" id="{D0B27CA8-6D4E-0903-EB41-733111EF585F}"/>
                </a:ext>
              </a:extLst>
            </p:cNvPr>
            <p:cNvGrpSpPr/>
            <p:nvPr/>
          </p:nvGrpSpPr>
          <p:grpSpPr bwMode="auto">
            <a:xfrm>
              <a:off x="16509095" y="7695452"/>
              <a:ext cx="3747781" cy="3745659"/>
              <a:chOff x="16055058" y="6850156"/>
              <a:chExt cx="3747782" cy="3745660"/>
            </a:xfrm>
          </p:grpSpPr>
          <p:sp>
            <p:nvSpPr>
              <p:cNvPr id="33" name="Shape">
                <a:extLst>
                  <a:ext uri="{FF2B5EF4-FFF2-40B4-BE49-F238E27FC236}">
                    <a16:creationId xmlns:a16="http://schemas.microsoft.com/office/drawing/2014/main" id="{41304FE0-3137-A235-2003-709A48F826D1}"/>
                  </a:ext>
                </a:extLst>
              </p:cNvPr>
              <p:cNvSpPr/>
              <p:nvPr/>
            </p:nvSpPr>
            <p:spPr bwMode="auto">
              <a:xfrm rot="10800000">
                <a:off x="16055058" y="6850156"/>
                <a:ext cx="3747782" cy="3745660"/>
              </a:xfrm>
              <a:custGeom>
                <a:avLst/>
                <a:gdLst/>
                <a:ahLst/>
                <a:cxnLst>
                  <a:cxn ang="0">
                    <a:pos x="wd2" y="hd2"/>
                  </a:cxn>
                  <a:cxn ang="5400000">
                    <a:pos x="wd2" y="hd2"/>
                  </a:cxn>
                  <a:cxn ang="10800000">
                    <a:pos x="wd2" y="hd2"/>
                  </a:cxn>
                  <a:cxn ang="16200000">
                    <a:pos x="wd2" y="hd2"/>
                  </a:cxn>
                </a:cxnLst>
                <a:rect l="0" t="0" r="r" b="b"/>
                <a:pathLst>
                  <a:path w="21458" h="21568" extrusionOk="0">
                    <a:moveTo>
                      <a:pt x="9295" y="856"/>
                    </a:moveTo>
                    <a:lnTo>
                      <a:pt x="133" y="19245"/>
                    </a:lnTo>
                    <a:cubicBezTo>
                      <a:pt x="-55" y="19687"/>
                      <a:pt x="-43" y="20189"/>
                      <a:pt x="165" y="20621"/>
                    </a:cubicBezTo>
                    <a:cubicBezTo>
                      <a:pt x="428" y="21166"/>
                      <a:pt x="961" y="21528"/>
                      <a:pt x="1562" y="21568"/>
                    </a:cubicBezTo>
                    <a:lnTo>
                      <a:pt x="19921" y="21568"/>
                    </a:lnTo>
                    <a:cubicBezTo>
                      <a:pt x="20442" y="21540"/>
                      <a:pt x="20917" y="21262"/>
                      <a:pt x="21198" y="20821"/>
                    </a:cubicBezTo>
                    <a:cubicBezTo>
                      <a:pt x="21533" y="20296"/>
                      <a:pt x="21545" y="19626"/>
                      <a:pt x="21229" y="19089"/>
                    </a:cubicBezTo>
                    <a:lnTo>
                      <a:pt x="12124" y="834"/>
                    </a:lnTo>
                    <a:cubicBezTo>
                      <a:pt x="11858" y="348"/>
                      <a:pt x="11361" y="33"/>
                      <a:pt x="10810" y="3"/>
                    </a:cubicBezTo>
                    <a:cubicBezTo>
                      <a:pt x="10183" y="-32"/>
                      <a:pt x="9593" y="301"/>
                      <a:pt x="9295" y="856"/>
                    </a:cubicBezTo>
                    <a:close/>
                  </a:path>
                </a:pathLst>
              </a:custGeom>
              <a:solidFill>
                <a:srgbClr val="01A7CE"/>
              </a:solidFill>
              <a:ln w="12700" cap="flat">
                <a:noFill/>
                <a:miter lim="400000"/>
              </a:ln>
              <a:effectLst/>
            </p:spPr>
            <p:txBody>
              <a:bodyPr wrap="square" lIns="50801" tIns="50801" rIns="50801" bIns="50801" numCol="1" anchor="ctr">
                <a:noAutofit/>
              </a:bodyPr>
              <a:lstStyle/>
              <a:p>
                <a:pPr>
                  <a:defRPr sz="3200" b="0">
                    <a:solidFill>
                      <a:srgbClr val="FFFFFF"/>
                    </a:solidFill>
                    <a:latin typeface="+mn-lt"/>
                    <a:ea typeface="+mn-ea"/>
                    <a:cs typeface="+mn-cs"/>
                  </a:defRPr>
                </a:pPr>
                <a:endParaRPr sz="3200">
                  <a:latin typeface="Arial Black"/>
                  <a:cs typeface="Arial Black"/>
                </a:endParaRPr>
              </a:p>
            </p:txBody>
          </p:sp>
          <p:sp>
            <p:nvSpPr>
              <p:cNvPr id="34" name="Stage 02">
                <a:extLst>
                  <a:ext uri="{FF2B5EF4-FFF2-40B4-BE49-F238E27FC236}">
                    <a16:creationId xmlns:a16="http://schemas.microsoft.com/office/drawing/2014/main" id="{30A54659-389D-6F23-DC6B-DAF6F6E6AD17}"/>
                  </a:ext>
                </a:extLst>
              </p:cNvPr>
              <p:cNvSpPr txBox="1"/>
              <p:nvPr/>
            </p:nvSpPr>
            <p:spPr bwMode="auto">
              <a:xfrm>
                <a:off x="16772242" y="7399830"/>
                <a:ext cx="2313416" cy="487959"/>
              </a:xfrm>
              <a:prstGeom prst="rect">
                <a:avLst/>
              </a:prstGeom>
              <a:noFill/>
              <a:ln w="12700" cap="flat">
                <a:noFill/>
                <a:miter lim="400000"/>
              </a:ln>
              <a:effectLst/>
            </p:spPr>
            <p:txBody>
              <a:bodyPr wrap="square" lIns="50801" tIns="50801" rIns="50801" bIns="50801" numCol="1" anchor="t">
                <a:spAutoFit/>
              </a:bodyPr>
              <a:lstStyle>
                <a:lvl1pPr>
                  <a:defRPr sz="2200" b="0">
                    <a:solidFill>
                      <a:srgbClr val="F0F0F0"/>
                    </a:solidFill>
                    <a:latin typeface="Montserrat Bold"/>
                    <a:ea typeface="Montserrat Bold"/>
                    <a:cs typeface="Montserrat Bold"/>
                  </a:defRPr>
                </a:lvl1pPr>
              </a:lstStyle>
              <a:p>
                <a:pPr algn="ctr">
                  <a:defRPr/>
                </a:pPr>
                <a:r>
                  <a:rPr lang="ru-RU" sz="2200" b="1">
                    <a:solidFill>
                      <a:schemeClr val="bg1"/>
                    </a:solidFill>
                    <a:latin typeface="Arial"/>
                    <a:cs typeface="Arial"/>
                  </a:rPr>
                  <a:t>Сцена</a:t>
                </a:r>
                <a:r>
                  <a:rPr sz="2200" b="1">
                    <a:solidFill>
                      <a:schemeClr val="bg1"/>
                    </a:solidFill>
                    <a:latin typeface="Arial"/>
                    <a:cs typeface="Arial"/>
                  </a:rPr>
                  <a:t> 02</a:t>
                </a:r>
                <a:endParaRPr/>
              </a:p>
            </p:txBody>
          </p:sp>
        </p:grpSp>
      </p:grpSp>
      <p:sp>
        <p:nvSpPr>
          <p:cNvPr id="41" name="Stage 01">
            <a:extLst>
              <a:ext uri="{FF2B5EF4-FFF2-40B4-BE49-F238E27FC236}">
                <a16:creationId xmlns:a16="http://schemas.microsoft.com/office/drawing/2014/main" id="{044077E3-FE8E-1236-1E3C-3E2E0CD609A4}"/>
              </a:ext>
            </a:extLst>
          </p:cNvPr>
          <p:cNvSpPr txBox="1"/>
          <p:nvPr/>
        </p:nvSpPr>
        <p:spPr bwMode="auto">
          <a:xfrm>
            <a:off x="1919491" y="8118039"/>
            <a:ext cx="2839108" cy="533610"/>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rgbClr val="005E75"/>
                </a:solidFill>
                <a:latin typeface="Arial"/>
                <a:cs typeface="Arial"/>
              </a:rPr>
              <a:t>Сцена</a:t>
            </a:r>
            <a:r>
              <a:rPr sz="2800" b="1" dirty="0">
                <a:solidFill>
                  <a:srgbClr val="005E75"/>
                </a:solidFill>
                <a:latin typeface="Arial"/>
                <a:cs typeface="Arial"/>
              </a:rPr>
              <a:t> 0</a:t>
            </a:r>
            <a:r>
              <a:rPr lang="ru-RU" b="1" dirty="0">
                <a:solidFill>
                  <a:srgbClr val="005E75"/>
                </a:solidFill>
                <a:latin typeface="Arial"/>
                <a:cs typeface="Arial"/>
              </a:rPr>
              <a:t>2</a:t>
            </a:r>
            <a:endParaRPr dirty="0"/>
          </a:p>
        </p:txBody>
      </p:sp>
      <p:sp>
        <p:nvSpPr>
          <p:cNvPr id="42" name="Circle">
            <a:extLst>
              <a:ext uri="{FF2B5EF4-FFF2-40B4-BE49-F238E27FC236}">
                <a16:creationId xmlns:a16="http://schemas.microsoft.com/office/drawing/2014/main" id="{42242B30-CC3D-30E1-D46B-E1D3A8DAA3DD}"/>
              </a:ext>
            </a:extLst>
          </p:cNvPr>
          <p:cNvSpPr/>
          <p:nvPr/>
        </p:nvSpPr>
        <p:spPr bwMode="auto">
          <a:xfrm>
            <a:off x="1480309" y="8199691"/>
            <a:ext cx="370306" cy="370307"/>
          </a:xfrm>
          <a:prstGeom prst="ellipse">
            <a:avLst/>
          </a:prstGeom>
          <a:solidFill>
            <a:srgbClr val="005E75"/>
          </a:solidFill>
          <a:ln w="12700" cap="flat">
            <a:noFill/>
            <a:miter lim="400000"/>
          </a:ln>
          <a:effectLst/>
        </p:spPr>
        <p:txBody>
          <a:bodyPr wrap="square" lIns="0" tIns="0" rIns="0" bIns="36000" numCol="1" anchor="ctr">
            <a:noAutofit/>
          </a:bodyPr>
          <a:lstStyle/>
          <a:p>
            <a:pPr algn="ctr">
              <a:defRPr sz="3200" b="0">
                <a:solidFill>
                  <a:srgbClr val="FFFFFF"/>
                </a:solidFill>
                <a:latin typeface="+mn-lt"/>
                <a:ea typeface="+mn-ea"/>
                <a:cs typeface="+mn-cs"/>
              </a:defRPr>
            </a:pPr>
            <a:r>
              <a:rPr lang="ru-RU" sz="2000" b="1" dirty="0">
                <a:latin typeface="Arial" panose="020B0604020202020204" pitchFamily="34" charset="0"/>
                <a:cs typeface="Arial" panose="020B0604020202020204" pitchFamily="34" charset="0"/>
              </a:rPr>
              <a:t>2</a:t>
            </a:r>
            <a:endParaRPr sz="2000" b="1" dirty="0">
              <a:latin typeface="Arial" panose="020B0604020202020204" pitchFamily="34" charset="0"/>
              <a:cs typeface="Arial" panose="020B0604020202020204" pitchFamily="34" charset="0"/>
            </a:endParaRPr>
          </a:p>
        </p:txBody>
      </p:sp>
      <p:sp>
        <p:nvSpPr>
          <p:cNvPr id="43" name="Stage 01">
            <a:extLst>
              <a:ext uri="{FF2B5EF4-FFF2-40B4-BE49-F238E27FC236}">
                <a16:creationId xmlns:a16="http://schemas.microsoft.com/office/drawing/2014/main" id="{279EBA71-A1A8-0D83-9CF3-383B23B29AB8}"/>
              </a:ext>
            </a:extLst>
          </p:cNvPr>
          <p:cNvSpPr txBox="1"/>
          <p:nvPr/>
        </p:nvSpPr>
        <p:spPr bwMode="auto">
          <a:xfrm>
            <a:off x="6080011" y="6289239"/>
            <a:ext cx="2839108" cy="533610"/>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rgbClr val="005E75"/>
                </a:solidFill>
                <a:latin typeface="Arial"/>
                <a:cs typeface="Arial"/>
              </a:rPr>
              <a:t>Сцена</a:t>
            </a:r>
            <a:r>
              <a:rPr sz="2800" b="1" dirty="0">
                <a:solidFill>
                  <a:srgbClr val="005E75"/>
                </a:solidFill>
                <a:latin typeface="Arial"/>
                <a:cs typeface="Arial"/>
              </a:rPr>
              <a:t> 0</a:t>
            </a:r>
            <a:r>
              <a:rPr lang="ru-RU" sz="2800" b="1" dirty="0">
                <a:solidFill>
                  <a:srgbClr val="005E75"/>
                </a:solidFill>
                <a:latin typeface="Arial"/>
                <a:cs typeface="Arial"/>
              </a:rPr>
              <a:t>3</a:t>
            </a:r>
            <a:endParaRPr dirty="0"/>
          </a:p>
        </p:txBody>
      </p:sp>
      <p:sp>
        <p:nvSpPr>
          <p:cNvPr id="44" name="Circle">
            <a:extLst>
              <a:ext uri="{FF2B5EF4-FFF2-40B4-BE49-F238E27FC236}">
                <a16:creationId xmlns:a16="http://schemas.microsoft.com/office/drawing/2014/main" id="{1BB8DF90-9DE2-488F-BA5F-739E202F916A}"/>
              </a:ext>
            </a:extLst>
          </p:cNvPr>
          <p:cNvSpPr/>
          <p:nvPr/>
        </p:nvSpPr>
        <p:spPr bwMode="auto">
          <a:xfrm>
            <a:off x="5640829" y="6370891"/>
            <a:ext cx="370306" cy="370307"/>
          </a:xfrm>
          <a:prstGeom prst="ellipse">
            <a:avLst/>
          </a:prstGeom>
          <a:solidFill>
            <a:srgbClr val="005E75"/>
          </a:solidFill>
          <a:ln w="12700" cap="flat">
            <a:noFill/>
            <a:miter lim="400000"/>
          </a:ln>
          <a:effectLst/>
        </p:spPr>
        <p:txBody>
          <a:bodyPr wrap="square" lIns="0" tIns="0" rIns="0" bIns="36000" numCol="1" anchor="ctr">
            <a:noAutofit/>
          </a:bodyPr>
          <a:lstStyle/>
          <a:p>
            <a:pPr algn="ctr">
              <a:defRPr sz="3200" b="0">
                <a:solidFill>
                  <a:srgbClr val="FFFFFF"/>
                </a:solidFill>
                <a:latin typeface="+mn-lt"/>
                <a:ea typeface="+mn-ea"/>
                <a:cs typeface="+mn-cs"/>
              </a:defRPr>
            </a:pPr>
            <a:r>
              <a:rPr lang="ru-RU"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sp>
        <p:nvSpPr>
          <p:cNvPr id="45" name="Stage 01">
            <a:extLst>
              <a:ext uri="{FF2B5EF4-FFF2-40B4-BE49-F238E27FC236}">
                <a16:creationId xmlns:a16="http://schemas.microsoft.com/office/drawing/2014/main" id="{FA951ADA-61FF-ABA6-029A-B6C8421D5823}"/>
              </a:ext>
            </a:extLst>
          </p:cNvPr>
          <p:cNvSpPr txBox="1"/>
          <p:nvPr/>
        </p:nvSpPr>
        <p:spPr bwMode="auto">
          <a:xfrm>
            <a:off x="6080011" y="8118039"/>
            <a:ext cx="2839108" cy="533610"/>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rgbClr val="005E75"/>
                </a:solidFill>
                <a:latin typeface="Arial"/>
                <a:cs typeface="Arial"/>
              </a:rPr>
              <a:t>Сцена</a:t>
            </a:r>
            <a:r>
              <a:rPr sz="2800" b="1" dirty="0">
                <a:solidFill>
                  <a:srgbClr val="005E75"/>
                </a:solidFill>
                <a:latin typeface="Arial"/>
                <a:cs typeface="Arial"/>
              </a:rPr>
              <a:t> 0</a:t>
            </a:r>
            <a:r>
              <a:rPr lang="ru-RU" sz="2800" b="1" dirty="0">
                <a:solidFill>
                  <a:srgbClr val="005E75"/>
                </a:solidFill>
                <a:latin typeface="Arial"/>
                <a:cs typeface="Arial"/>
              </a:rPr>
              <a:t>4</a:t>
            </a:r>
            <a:endParaRPr dirty="0"/>
          </a:p>
        </p:txBody>
      </p:sp>
      <p:sp>
        <p:nvSpPr>
          <p:cNvPr id="46" name="Circle">
            <a:extLst>
              <a:ext uri="{FF2B5EF4-FFF2-40B4-BE49-F238E27FC236}">
                <a16:creationId xmlns:a16="http://schemas.microsoft.com/office/drawing/2014/main" id="{65EAF78E-2BDC-8C9B-139B-2EB1406EEA5B}"/>
              </a:ext>
            </a:extLst>
          </p:cNvPr>
          <p:cNvSpPr/>
          <p:nvPr/>
        </p:nvSpPr>
        <p:spPr bwMode="auto">
          <a:xfrm>
            <a:off x="5640829" y="8199691"/>
            <a:ext cx="370306" cy="370307"/>
          </a:xfrm>
          <a:prstGeom prst="ellipse">
            <a:avLst/>
          </a:prstGeom>
          <a:solidFill>
            <a:srgbClr val="005E75"/>
          </a:solidFill>
          <a:ln w="12700" cap="flat">
            <a:noFill/>
            <a:miter lim="400000"/>
          </a:ln>
          <a:effectLst/>
        </p:spPr>
        <p:txBody>
          <a:bodyPr wrap="square" lIns="0" tIns="0" rIns="0" bIns="36000" numCol="1" anchor="ctr">
            <a:noAutofit/>
          </a:bodyPr>
          <a:lstStyle/>
          <a:p>
            <a:pPr algn="ctr">
              <a:defRPr sz="3200" b="0">
                <a:solidFill>
                  <a:srgbClr val="FFFFFF"/>
                </a:solidFill>
                <a:latin typeface="+mn-lt"/>
                <a:ea typeface="+mn-ea"/>
                <a:cs typeface="+mn-cs"/>
              </a:defRPr>
            </a:pPr>
            <a:r>
              <a:rPr lang="ru-RU"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28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DB8C-7F81-4F32-F830-1E1C51C963E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E5CA4E-538F-AAB4-B856-7FF2583973B4}"/>
              </a:ext>
            </a:extLst>
          </p:cNvPr>
          <p:cNvSpPr>
            <a:spLocks noGrp="1"/>
          </p:cNvSpPr>
          <p:nvPr>
            <p:ph type="title"/>
          </p:nvPr>
        </p:nvSpPr>
        <p:spPr/>
        <p:txBody>
          <a:bodyPr/>
          <a:lstStyle/>
          <a:p>
            <a:r>
              <a:rPr lang="ru-RU" dirty="0"/>
              <a:t>Заголовок инфографики</a:t>
            </a:r>
          </a:p>
        </p:txBody>
      </p:sp>
      <p:sp>
        <p:nvSpPr>
          <p:cNvPr id="3" name="Номер слайда 2">
            <a:extLst>
              <a:ext uri="{FF2B5EF4-FFF2-40B4-BE49-F238E27FC236}">
                <a16:creationId xmlns:a16="http://schemas.microsoft.com/office/drawing/2014/main" id="{FE53CD38-5B46-1FF2-B5AC-B7BD430BD5E7}"/>
              </a:ext>
            </a:extLst>
          </p:cNvPr>
          <p:cNvSpPr>
            <a:spLocks noGrp="1"/>
          </p:cNvSpPr>
          <p:nvPr>
            <p:ph type="sldNum" sz="quarter" idx="12"/>
          </p:nvPr>
        </p:nvSpPr>
        <p:spPr/>
        <p:txBody>
          <a:bodyPr/>
          <a:lstStyle/>
          <a:p>
            <a:fld id="{5414BB5D-70E1-4D77-BA1B-7B43CDC91B4E}" type="slidenum">
              <a:rPr lang="ru-RU" smtClean="0"/>
              <a:pPr/>
              <a:t>8</a:t>
            </a:fld>
            <a:endParaRPr lang="ru-RU" dirty="0"/>
          </a:p>
        </p:txBody>
      </p:sp>
      <p:sp>
        <p:nvSpPr>
          <p:cNvPr id="4" name="Объект 3">
            <a:extLst>
              <a:ext uri="{FF2B5EF4-FFF2-40B4-BE49-F238E27FC236}">
                <a16:creationId xmlns:a16="http://schemas.microsoft.com/office/drawing/2014/main" id="{22092FB1-ECCF-3189-6F4C-417CF36AC7EA}"/>
              </a:ext>
            </a:extLst>
          </p:cNvPr>
          <p:cNvSpPr>
            <a:spLocks noGrp="1"/>
          </p:cNvSpPr>
          <p:nvPr>
            <p:ph sz="quarter" idx="13"/>
          </p:nvPr>
        </p:nvSpPr>
        <p:spPr/>
        <p:txBody>
          <a:bodyPr/>
          <a:lstStyle/>
          <a:p>
            <a:r>
              <a:rPr lang="ru-RU" dirty="0"/>
              <a:t>НАЗВАНИЕ ПРЕЗЕНТАЦИИ</a:t>
            </a:r>
          </a:p>
        </p:txBody>
      </p:sp>
      <p:sp>
        <p:nvSpPr>
          <p:cNvPr id="6" name="Lorem ipsum dolor sit amet, consectetur adipiscing blandit elit, sed do eiusmod tempor incididunt ut labore et dolore magna aliqua. Arcu dictum varius duis at consectetur quis lorem donec. Volutpat maecenas volutpat blandit aliquam. Egestas quis ipsum su">
            <a:extLst>
              <a:ext uri="{FF2B5EF4-FFF2-40B4-BE49-F238E27FC236}">
                <a16:creationId xmlns:a16="http://schemas.microsoft.com/office/drawing/2014/main" id="{BFAF28CA-F2D9-143C-5B01-3AA8DCFD5D54}"/>
              </a:ext>
            </a:extLst>
          </p:cNvPr>
          <p:cNvSpPr txBox="1"/>
          <p:nvPr/>
        </p:nvSpPr>
        <p:spPr bwMode="auto">
          <a:xfrm>
            <a:off x="1443038" y="2527636"/>
            <a:ext cx="13639007" cy="1284008"/>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 дабы дизайн мог снабдить редакцию сакральными знаниями о размерах текста, помещающегося в создаваемый макет, </a:t>
            </a:r>
            <a:endParaRPr dirty="0"/>
          </a:p>
        </p:txBody>
      </p:sp>
      <p:grpSp>
        <p:nvGrpSpPr>
          <p:cNvPr id="11" name="Group 1">
            <a:extLst>
              <a:ext uri="{FF2B5EF4-FFF2-40B4-BE49-F238E27FC236}">
                <a16:creationId xmlns:a16="http://schemas.microsoft.com/office/drawing/2014/main" id="{A4E3A426-8B95-2549-5827-6463CCC229AD}"/>
              </a:ext>
            </a:extLst>
          </p:cNvPr>
          <p:cNvGrpSpPr/>
          <p:nvPr/>
        </p:nvGrpSpPr>
        <p:grpSpPr bwMode="auto">
          <a:xfrm>
            <a:off x="1442478" y="5225634"/>
            <a:ext cx="17233789" cy="858081"/>
            <a:chOff x="1462088" y="6279908"/>
            <a:chExt cx="21492360" cy="1070372"/>
          </a:xfrm>
        </p:grpSpPr>
        <p:sp>
          <p:nvSpPr>
            <p:cNvPr id="61" name="Rounded Rectangle">
              <a:extLst>
                <a:ext uri="{FF2B5EF4-FFF2-40B4-BE49-F238E27FC236}">
                  <a16:creationId xmlns:a16="http://schemas.microsoft.com/office/drawing/2014/main" id="{169B4ED6-242A-6789-F2E1-C94DDA69696A}"/>
                </a:ext>
              </a:extLst>
            </p:cNvPr>
            <p:cNvSpPr/>
            <p:nvPr/>
          </p:nvSpPr>
          <p:spPr bwMode="auto">
            <a:xfrm>
              <a:off x="1462088" y="6279908"/>
              <a:ext cx="21492360" cy="1070372"/>
            </a:xfrm>
            <a:prstGeom prst="roundRect">
              <a:avLst>
                <a:gd name="adj" fmla="val 18887"/>
              </a:avLst>
            </a:prstGeom>
            <a:gradFill>
              <a:gsLst>
                <a:gs pos="1000">
                  <a:schemeClr val="accent1">
                    <a:lumMod val="50000"/>
                  </a:schemeClr>
                </a:gs>
                <a:gs pos="100000">
                  <a:schemeClr val="accent1"/>
                </a:gs>
              </a:gsLst>
              <a:lin ang="0" scaled="0"/>
            </a:gradFill>
            <a:ln w="12700">
              <a:miter lim="400000"/>
            </a:ln>
          </p:spPr>
          <p:txBody>
            <a:bodyPr lIns="0" tIns="0" rIns="0" bIns="0" anchor="ctr"/>
            <a:lstStyle/>
            <a:p>
              <a:pPr>
                <a:defRPr sz="3200" b="0">
                  <a:solidFill>
                    <a:srgbClr val="FFFFFF"/>
                  </a:solidFill>
                  <a:latin typeface="+mn-lt"/>
                  <a:ea typeface="+mn-ea"/>
                  <a:cs typeface="+mn-cs"/>
                </a:defRPr>
              </a:pPr>
              <a:endParaRPr sz="3200">
                <a:latin typeface="Arial Black"/>
                <a:cs typeface="Arial Black"/>
              </a:endParaRPr>
            </a:p>
          </p:txBody>
        </p:sp>
        <p:sp>
          <p:nvSpPr>
            <p:cNvPr id="63" name="Start">
              <a:extLst>
                <a:ext uri="{FF2B5EF4-FFF2-40B4-BE49-F238E27FC236}">
                  <a16:creationId xmlns:a16="http://schemas.microsoft.com/office/drawing/2014/main" id="{7820FFB9-7894-EC22-B0DB-F32CA14851DC}"/>
                </a:ext>
              </a:extLst>
            </p:cNvPr>
            <p:cNvSpPr txBox="1"/>
            <p:nvPr/>
          </p:nvSpPr>
          <p:spPr bwMode="auto">
            <a:xfrm>
              <a:off x="1659351" y="6521032"/>
              <a:ext cx="2075946" cy="588123"/>
            </a:xfrm>
            <a:prstGeom prst="rect">
              <a:avLst/>
            </a:prstGeom>
            <a:grpFill/>
            <a:ln w="12700">
              <a:miter lim="400000"/>
            </a:ln>
          </p:spPr>
          <p:txBody>
            <a:bodyPr lIns="0" tIns="50801" rIns="0" bIns="50801">
              <a:spAutoFit/>
            </a:bodyPr>
            <a:lstStyle>
              <a:lvl1pPr algn="l" defTabSz="457200">
                <a:lnSpc>
                  <a:spcPct val="120000"/>
                </a:lnSpc>
                <a:defRPr sz="2200">
                  <a:solidFill>
                    <a:srgbClr val="242423"/>
                  </a:solidFill>
                  <a:latin typeface="Arial"/>
                  <a:ea typeface="Arial"/>
                  <a:cs typeface="Arial"/>
                </a:defRPr>
              </a:lvl1pPr>
            </a:lstStyle>
            <a:p>
              <a:pPr>
                <a:defRPr/>
              </a:pPr>
              <a:r>
                <a:rPr lang="ru-RU" sz="2200" dirty="0">
                  <a:solidFill>
                    <a:schemeClr val="bg1"/>
                  </a:solidFill>
                  <a:latin typeface="Arial"/>
                  <a:cs typeface="Arial"/>
                </a:rPr>
                <a:t>НАЧАЛО</a:t>
              </a:r>
            </a:p>
          </p:txBody>
        </p:sp>
        <p:sp>
          <p:nvSpPr>
            <p:cNvPr id="64" name="Finish">
              <a:extLst>
                <a:ext uri="{FF2B5EF4-FFF2-40B4-BE49-F238E27FC236}">
                  <a16:creationId xmlns:a16="http://schemas.microsoft.com/office/drawing/2014/main" id="{1381967C-EF87-4635-796E-04BC461D2B44}"/>
                </a:ext>
              </a:extLst>
            </p:cNvPr>
            <p:cNvSpPr txBox="1"/>
            <p:nvPr/>
          </p:nvSpPr>
          <p:spPr bwMode="auto">
            <a:xfrm>
              <a:off x="19926557" y="6521033"/>
              <a:ext cx="2839216" cy="588121"/>
            </a:xfrm>
            <a:prstGeom prst="rect">
              <a:avLst/>
            </a:prstGeom>
            <a:grpFill/>
            <a:ln w="12700">
              <a:miter lim="400000"/>
            </a:ln>
          </p:spPr>
          <p:txBody>
            <a:bodyPr wrap="square" lIns="0" tIns="50801" rIns="0" bIns="50801">
              <a:spAutoFit/>
            </a:bodyPr>
            <a:lstStyle>
              <a:lvl1pPr algn="r" defTabSz="457200">
                <a:lnSpc>
                  <a:spcPct val="120000"/>
                </a:lnSpc>
                <a:defRPr sz="2200">
                  <a:solidFill>
                    <a:srgbClr val="242423"/>
                  </a:solidFill>
                  <a:latin typeface="Arial"/>
                  <a:ea typeface="Arial"/>
                  <a:cs typeface="Arial"/>
                </a:defRPr>
              </a:lvl1pPr>
            </a:lstStyle>
            <a:p>
              <a:pPr>
                <a:defRPr/>
              </a:pPr>
              <a:r>
                <a:rPr lang="ru-RU" sz="2200" dirty="0">
                  <a:solidFill>
                    <a:schemeClr val="bg1"/>
                  </a:solidFill>
                  <a:latin typeface="Arial"/>
                  <a:cs typeface="Arial"/>
                </a:rPr>
                <a:t>ОКОНЧАНИЕ</a:t>
              </a:r>
            </a:p>
          </p:txBody>
        </p:sp>
      </p:grpSp>
      <p:grpSp>
        <p:nvGrpSpPr>
          <p:cNvPr id="66" name="Группа 65">
            <a:extLst>
              <a:ext uri="{FF2B5EF4-FFF2-40B4-BE49-F238E27FC236}">
                <a16:creationId xmlns:a16="http://schemas.microsoft.com/office/drawing/2014/main" id="{0153397E-9F52-4A81-EE94-79D1245EBF45}"/>
              </a:ext>
            </a:extLst>
          </p:cNvPr>
          <p:cNvGrpSpPr/>
          <p:nvPr/>
        </p:nvGrpSpPr>
        <p:grpSpPr>
          <a:xfrm>
            <a:off x="2226879" y="5436799"/>
            <a:ext cx="2491965" cy="4084693"/>
            <a:chOff x="2226879" y="5030826"/>
            <a:chExt cx="2491965" cy="4084693"/>
          </a:xfrm>
        </p:grpSpPr>
        <p:sp>
          <p:nvSpPr>
            <p:cNvPr id="58" name="Plan">
              <a:extLst>
                <a:ext uri="{FF2B5EF4-FFF2-40B4-BE49-F238E27FC236}">
                  <a16:creationId xmlns:a16="http://schemas.microsoft.com/office/drawing/2014/main" id="{87444F05-DAE7-447F-8BD2-5525698EFC6E}"/>
                </a:ext>
              </a:extLst>
            </p:cNvPr>
            <p:cNvSpPr txBox="1"/>
            <p:nvPr/>
          </p:nvSpPr>
          <p:spPr bwMode="auto">
            <a:xfrm>
              <a:off x="2226879" y="6701985"/>
              <a:ext cx="2393128" cy="533481"/>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chemeClr val="accent1">
                      <a:lumMod val="50000"/>
                    </a:schemeClr>
                  </a:solidFill>
                  <a:latin typeface="Arial"/>
                  <a:cs typeface="Arial"/>
                </a:rPr>
                <a:t>Этап 1</a:t>
              </a:r>
              <a:endParaRPr sz="2800" b="1" dirty="0">
                <a:solidFill>
                  <a:schemeClr val="accent1">
                    <a:lumMod val="50000"/>
                  </a:schemeClr>
                </a:solidFill>
                <a:latin typeface="Arial"/>
                <a:cs typeface="Arial"/>
              </a:endParaRPr>
            </a:p>
          </p:txBody>
        </p:sp>
        <p:sp>
          <p:nvSpPr>
            <p:cNvPr id="59" name="Lorem ipsum dolor sit amet, consectetur adipiscing elit, sed do incididunt ut labore et dolore magna aliqua orci porta non.">
              <a:extLst>
                <a:ext uri="{FF2B5EF4-FFF2-40B4-BE49-F238E27FC236}">
                  <a16:creationId xmlns:a16="http://schemas.microsoft.com/office/drawing/2014/main" id="{35A9B2AF-0263-7BC6-E8D5-6EF2482DB67F}"/>
                </a:ext>
              </a:extLst>
            </p:cNvPr>
            <p:cNvSpPr txBox="1"/>
            <p:nvPr/>
          </p:nvSpPr>
          <p:spPr bwMode="auto">
            <a:xfrm>
              <a:off x="2226879" y="7267319"/>
              <a:ext cx="2491965" cy="184820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sz="1600"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a:t>
              </a:r>
              <a:endParaRPr sz="1600" dirty="0"/>
            </a:p>
          </p:txBody>
        </p:sp>
        <p:sp>
          <p:nvSpPr>
            <p:cNvPr id="60" name="Line">
              <a:extLst>
                <a:ext uri="{FF2B5EF4-FFF2-40B4-BE49-F238E27FC236}">
                  <a16:creationId xmlns:a16="http://schemas.microsoft.com/office/drawing/2014/main" id="{62099900-470E-F941-BC44-28C94FC59E38}"/>
                </a:ext>
              </a:extLst>
            </p:cNvPr>
            <p:cNvSpPr/>
            <p:nvPr/>
          </p:nvSpPr>
          <p:spPr bwMode="auto">
            <a:xfrm flipV="1">
              <a:off x="3423443" y="5654674"/>
              <a:ext cx="0" cy="835017"/>
            </a:xfrm>
            <a:prstGeom prst="line">
              <a:avLst/>
            </a:prstGeom>
            <a:noFill/>
            <a:ln w="34925" cap="flat">
              <a:solidFill>
                <a:schemeClr val="accent1">
                  <a:lumMod val="50000"/>
                </a:schemeClr>
              </a:solidFill>
              <a:prstDash val="dash"/>
              <a:miter lim="400000"/>
              <a:headEnd type="oval"/>
            </a:ln>
            <a:effectLst/>
          </p:spPr>
          <p:txBody>
            <a:bodyPr wrap="square" lIns="50801" tIns="50801" rIns="50801" bIns="50801" numCol="1" anchor="ctr">
              <a:noAutofit/>
            </a:bodyPr>
            <a:lstStyle/>
            <a:p>
              <a:pPr>
                <a:defRPr/>
              </a:pPr>
              <a:endParaRPr sz="1300">
                <a:latin typeface="Arial"/>
                <a:cs typeface="Arial"/>
              </a:endParaRPr>
            </a:p>
          </p:txBody>
        </p:sp>
        <p:sp>
          <p:nvSpPr>
            <p:cNvPr id="65" name="Овал 64">
              <a:extLst>
                <a:ext uri="{FF2B5EF4-FFF2-40B4-BE49-F238E27FC236}">
                  <a16:creationId xmlns:a16="http://schemas.microsoft.com/office/drawing/2014/main" id="{B9CCBBDF-EB8E-1B72-B635-D03649509604}"/>
                </a:ext>
              </a:extLst>
            </p:cNvPr>
            <p:cNvSpPr/>
            <p:nvPr/>
          </p:nvSpPr>
          <p:spPr>
            <a:xfrm>
              <a:off x="3215639" y="5030826"/>
              <a:ext cx="415608" cy="415608"/>
            </a:xfrm>
            <a:prstGeom prst="ellipse">
              <a:avLst/>
            </a:prstGeom>
            <a:solidFill>
              <a:schemeClr val="bg1"/>
            </a:solidFill>
            <a:ln w="139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7" name="Группа 66">
            <a:extLst>
              <a:ext uri="{FF2B5EF4-FFF2-40B4-BE49-F238E27FC236}">
                <a16:creationId xmlns:a16="http://schemas.microsoft.com/office/drawing/2014/main" id="{3991BFD6-503B-0AA4-2815-A8567E94D2F4}"/>
              </a:ext>
            </a:extLst>
          </p:cNvPr>
          <p:cNvGrpSpPr/>
          <p:nvPr/>
        </p:nvGrpSpPr>
        <p:grpSpPr>
          <a:xfrm>
            <a:off x="5411858" y="5436799"/>
            <a:ext cx="2491965" cy="4084693"/>
            <a:chOff x="2226879" y="5030826"/>
            <a:chExt cx="2491965" cy="4084693"/>
          </a:xfrm>
        </p:grpSpPr>
        <p:sp>
          <p:nvSpPr>
            <p:cNvPr id="68" name="Plan">
              <a:extLst>
                <a:ext uri="{FF2B5EF4-FFF2-40B4-BE49-F238E27FC236}">
                  <a16:creationId xmlns:a16="http://schemas.microsoft.com/office/drawing/2014/main" id="{41BD752E-2B5A-C75A-AD5F-9C5A66F9EB62}"/>
                </a:ext>
              </a:extLst>
            </p:cNvPr>
            <p:cNvSpPr txBox="1"/>
            <p:nvPr/>
          </p:nvSpPr>
          <p:spPr bwMode="auto">
            <a:xfrm>
              <a:off x="2226879" y="6701985"/>
              <a:ext cx="2393128" cy="533481"/>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chemeClr val="accent1">
                      <a:lumMod val="50000"/>
                    </a:schemeClr>
                  </a:solidFill>
                  <a:latin typeface="Arial"/>
                  <a:cs typeface="Arial"/>
                </a:rPr>
                <a:t>Этап 2</a:t>
              </a:r>
              <a:endParaRPr sz="2800" b="1" dirty="0">
                <a:solidFill>
                  <a:schemeClr val="accent1">
                    <a:lumMod val="50000"/>
                  </a:schemeClr>
                </a:solidFill>
                <a:latin typeface="Arial"/>
                <a:cs typeface="Arial"/>
              </a:endParaRPr>
            </a:p>
          </p:txBody>
        </p:sp>
        <p:sp>
          <p:nvSpPr>
            <p:cNvPr id="69" name="Lorem ipsum dolor sit amet, consectetur adipiscing elit, sed do incididunt ut labore et dolore magna aliqua orci porta non.">
              <a:extLst>
                <a:ext uri="{FF2B5EF4-FFF2-40B4-BE49-F238E27FC236}">
                  <a16:creationId xmlns:a16="http://schemas.microsoft.com/office/drawing/2014/main" id="{E8547BF6-D316-C530-5E90-539342CA0544}"/>
                </a:ext>
              </a:extLst>
            </p:cNvPr>
            <p:cNvSpPr txBox="1"/>
            <p:nvPr/>
          </p:nvSpPr>
          <p:spPr bwMode="auto">
            <a:xfrm>
              <a:off x="2226879" y="7267319"/>
              <a:ext cx="2491965" cy="184820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sz="1600"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a:t>
              </a:r>
              <a:endParaRPr sz="1600" dirty="0"/>
            </a:p>
          </p:txBody>
        </p:sp>
        <p:sp>
          <p:nvSpPr>
            <p:cNvPr id="70" name="Line">
              <a:extLst>
                <a:ext uri="{FF2B5EF4-FFF2-40B4-BE49-F238E27FC236}">
                  <a16:creationId xmlns:a16="http://schemas.microsoft.com/office/drawing/2014/main" id="{54E3D440-4157-45DF-46AA-3C11C9CCD672}"/>
                </a:ext>
              </a:extLst>
            </p:cNvPr>
            <p:cNvSpPr/>
            <p:nvPr/>
          </p:nvSpPr>
          <p:spPr bwMode="auto">
            <a:xfrm flipV="1">
              <a:off x="3423443" y="5654674"/>
              <a:ext cx="0" cy="835017"/>
            </a:xfrm>
            <a:prstGeom prst="line">
              <a:avLst/>
            </a:prstGeom>
            <a:noFill/>
            <a:ln w="34925" cap="flat">
              <a:solidFill>
                <a:schemeClr val="accent1">
                  <a:lumMod val="50000"/>
                </a:schemeClr>
              </a:solidFill>
              <a:prstDash val="dash"/>
              <a:miter lim="400000"/>
              <a:headEnd type="oval"/>
            </a:ln>
            <a:effectLst/>
          </p:spPr>
          <p:txBody>
            <a:bodyPr wrap="square" lIns="50801" tIns="50801" rIns="50801" bIns="50801" numCol="1" anchor="ctr">
              <a:noAutofit/>
            </a:bodyPr>
            <a:lstStyle/>
            <a:p>
              <a:pPr>
                <a:defRPr/>
              </a:pPr>
              <a:endParaRPr sz="1300">
                <a:latin typeface="Arial"/>
                <a:cs typeface="Arial"/>
              </a:endParaRPr>
            </a:p>
          </p:txBody>
        </p:sp>
        <p:sp>
          <p:nvSpPr>
            <p:cNvPr id="71" name="Овал 70">
              <a:extLst>
                <a:ext uri="{FF2B5EF4-FFF2-40B4-BE49-F238E27FC236}">
                  <a16:creationId xmlns:a16="http://schemas.microsoft.com/office/drawing/2014/main" id="{7AFB32EE-23CA-5980-070C-CE29B976B88F}"/>
                </a:ext>
              </a:extLst>
            </p:cNvPr>
            <p:cNvSpPr/>
            <p:nvPr/>
          </p:nvSpPr>
          <p:spPr>
            <a:xfrm>
              <a:off x="3215639" y="5030826"/>
              <a:ext cx="415608" cy="415608"/>
            </a:xfrm>
            <a:prstGeom prst="ellipse">
              <a:avLst/>
            </a:prstGeom>
            <a:solidFill>
              <a:schemeClr val="bg1"/>
            </a:solidFill>
            <a:ln w="139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2" name="Группа 71">
            <a:extLst>
              <a:ext uri="{FF2B5EF4-FFF2-40B4-BE49-F238E27FC236}">
                <a16:creationId xmlns:a16="http://schemas.microsoft.com/office/drawing/2014/main" id="{D602677B-AB12-C0CC-34EA-25B1E386FC00}"/>
              </a:ext>
            </a:extLst>
          </p:cNvPr>
          <p:cNvGrpSpPr/>
          <p:nvPr/>
        </p:nvGrpSpPr>
        <p:grpSpPr>
          <a:xfrm>
            <a:off x="8596836" y="5436799"/>
            <a:ext cx="2491965" cy="4084693"/>
            <a:chOff x="2226879" y="5030826"/>
            <a:chExt cx="2491965" cy="4084693"/>
          </a:xfrm>
        </p:grpSpPr>
        <p:sp>
          <p:nvSpPr>
            <p:cNvPr id="73" name="Plan">
              <a:extLst>
                <a:ext uri="{FF2B5EF4-FFF2-40B4-BE49-F238E27FC236}">
                  <a16:creationId xmlns:a16="http://schemas.microsoft.com/office/drawing/2014/main" id="{8A8287FD-5A9E-B3A5-B694-203AA9BAD325}"/>
                </a:ext>
              </a:extLst>
            </p:cNvPr>
            <p:cNvSpPr txBox="1"/>
            <p:nvPr/>
          </p:nvSpPr>
          <p:spPr bwMode="auto">
            <a:xfrm>
              <a:off x="2226879" y="6701985"/>
              <a:ext cx="2393128" cy="533481"/>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chemeClr val="accent1">
                      <a:lumMod val="50000"/>
                    </a:schemeClr>
                  </a:solidFill>
                  <a:latin typeface="Arial"/>
                  <a:cs typeface="Arial"/>
                </a:rPr>
                <a:t>Этап 3</a:t>
              </a:r>
              <a:endParaRPr sz="2800" b="1" dirty="0">
                <a:solidFill>
                  <a:schemeClr val="accent1">
                    <a:lumMod val="50000"/>
                  </a:schemeClr>
                </a:solidFill>
                <a:latin typeface="Arial"/>
                <a:cs typeface="Arial"/>
              </a:endParaRPr>
            </a:p>
          </p:txBody>
        </p:sp>
        <p:sp>
          <p:nvSpPr>
            <p:cNvPr id="74" name="Lorem ipsum dolor sit amet, consectetur adipiscing elit, sed do incididunt ut labore et dolore magna aliqua orci porta non.">
              <a:extLst>
                <a:ext uri="{FF2B5EF4-FFF2-40B4-BE49-F238E27FC236}">
                  <a16:creationId xmlns:a16="http://schemas.microsoft.com/office/drawing/2014/main" id="{FE7D1992-45FA-A384-8836-972925869247}"/>
                </a:ext>
              </a:extLst>
            </p:cNvPr>
            <p:cNvSpPr txBox="1"/>
            <p:nvPr/>
          </p:nvSpPr>
          <p:spPr bwMode="auto">
            <a:xfrm>
              <a:off x="2226879" y="7267319"/>
              <a:ext cx="2491965" cy="184820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sz="1600"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a:t>
              </a:r>
              <a:endParaRPr sz="1600" dirty="0"/>
            </a:p>
          </p:txBody>
        </p:sp>
        <p:sp>
          <p:nvSpPr>
            <p:cNvPr id="75" name="Line">
              <a:extLst>
                <a:ext uri="{FF2B5EF4-FFF2-40B4-BE49-F238E27FC236}">
                  <a16:creationId xmlns:a16="http://schemas.microsoft.com/office/drawing/2014/main" id="{AF6C9193-8391-25A5-A6B3-82341F3C4DE1}"/>
                </a:ext>
              </a:extLst>
            </p:cNvPr>
            <p:cNvSpPr/>
            <p:nvPr/>
          </p:nvSpPr>
          <p:spPr bwMode="auto">
            <a:xfrm flipV="1">
              <a:off x="3423443" y="5654674"/>
              <a:ext cx="0" cy="835017"/>
            </a:xfrm>
            <a:prstGeom prst="line">
              <a:avLst/>
            </a:prstGeom>
            <a:noFill/>
            <a:ln w="34925" cap="flat">
              <a:solidFill>
                <a:schemeClr val="accent1">
                  <a:lumMod val="50000"/>
                </a:schemeClr>
              </a:solidFill>
              <a:prstDash val="dash"/>
              <a:miter lim="400000"/>
              <a:headEnd type="oval"/>
            </a:ln>
            <a:effectLst/>
          </p:spPr>
          <p:txBody>
            <a:bodyPr wrap="square" lIns="50801" tIns="50801" rIns="50801" bIns="50801" numCol="1" anchor="ctr">
              <a:noAutofit/>
            </a:bodyPr>
            <a:lstStyle/>
            <a:p>
              <a:pPr>
                <a:defRPr/>
              </a:pPr>
              <a:endParaRPr sz="1300">
                <a:latin typeface="Arial"/>
                <a:cs typeface="Arial"/>
              </a:endParaRPr>
            </a:p>
          </p:txBody>
        </p:sp>
        <p:sp>
          <p:nvSpPr>
            <p:cNvPr id="76" name="Овал 75">
              <a:extLst>
                <a:ext uri="{FF2B5EF4-FFF2-40B4-BE49-F238E27FC236}">
                  <a16:creationId xmlns:a16="http://schemas.microsoft.com/office/drawing/2014/main" id="{51E8698C-1C46-1419-CBEC-6663A2A99C8F}"/>
                </a:ext>
              </a:extLst>
            </p:cNvPr>
            <p:cNvSpPr/>
            <p:nvPr/>
          </p:nvSpPr>
          <p:spPr>
            <a:xfrm>
              <a:off x="3215639" y="5030826"/>
              <a:ext cx="415608" cy="415608"/>
            </a:xfrm>
            <a:prstGeom prst="ellipse">
              <a:avLst/>
            </a:prstGeom>
            <a:solidFill>
              <a:schemeClr val="bg1"/>
            </a:solidFill>
            <a:ln w="139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7" name="Группа 76">
            <a:extLst>
              <a:ext uri="{FF2B5EF4-FFF2-40B4-BE49-F238E27FC236}">
                <a16:creationId xmlns:a16="http://schemas.microsoft.com/office/drawing/2014/main" id="{7DF2E252-B6B0-B4CA-DDCF-E61A60741EA1}"/>
              </a:ext>
            </a:extLst>
          </p:cNvPr>
          <p:cNvGrpSpPr/>
          <p:nvPr/>
        </p:nvGrpSpPr>
        <p:grpSpPr>
          <a:xfrm>
            <a:off x="11781814" y="5436799"/>
            <a:ext cx="2491965" cy="4084693"/>
            <a:chOff x="2226879" y="5030826"/>
            <a:chExt cx="2491965" cy="4084693"/>
          </a:xfrm>
        </p:grpSpPr>
        <p:sp>
          <p:nvSpPr>
            <p:cNvPr id="78" name="Plan">
              <a:extLst>
                <a:ext uri="{FF2B5EF4-FFF2-40B4-BE49-F238E27FC236}">
                  <a16:creationId xmlns:a16="http://schemas.microsoft.com/office/drawing/2014/main" id="{39F342BA-8E24-6852-780E-5AB8B82E53E9}"/>
                </a:ext>
              </a:extLst>
            </p:cNvPr>
            <p:cNvSpPr txBox="1"/>
            <p:nvPr/>
          </p:nvSpPr>
          <p:spPr bwMode="auto">
            <a:xfrm>
              <a:off x="2226879" y="6701985"/>
              <a:ext cx="2393128" cy="533481"/>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chemeClr val="accent1">
                      <a:lumMod val="50000"/>
                    </a:schemeClr>
                  </a:solidFill>
                  <a:latin typeface="Arial"/>
                  <a:cs typeface="Arial"/>
                </a:rPr>
                <a:t>Этап 4</a:t>
              </a:r>
              <a:endParaRPr sz="2800" b="1" dirty="0">
                <a:solidFill>
                  <a:schemeClr val="accent1">
                    <a:lumMod val="50000"/>
                  </a:schemeClr>
                </a:solidFill>
                <a:latin typeface="Arial"/>
                <a:cs typeface="Arial"/>
              </a:endParaRPr>
            </a:p>
          </p:txBody>
        </p:sp>
        <p:sp>
          <p:nvSpPr>
            <p:cNvPr id="79" name="Lorem ipsum dolor sit amet, consectetur adipiscing elit, sed do incididunt ut labore et dolore magna aliqua orci porta non.">
              <a:extLst>
                <a:ext uri="{FF2B5EF4-FFF2-40B4-BE49-F238E27FC236}">
                  <a16:creationId xmlns:a16="http://schemas.microsoft.com/office/drawing/2014/main" id="{31A8759A-7749-6F35-379F-3CAC73AFEF08}"/>
                </a:ext>
              </a:extLst>
            </p:cNvPr>
            <p:cNvSpPr txBox="1"/>
            <p:nvPr/>
          </p:nvSpPr>
          <p:spPr bwMode="auto">
            <a:xfrm>
              <a:off x="2226879" y="7267319"/>
              <a:ext cx="2491965" cy="184820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sz="1600"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a:t>
              </a:r>
              <a:endParaRPr sz="1600" dirty="0"/>
            </a:p>
          </p:txBody>
        </p:sp>
        <p:sp>
          <p:nvSpPr>
            <p:cNvPr id="80" name="Line">
              <a:extLst>
                <a:ext uri="{FF2B5EF4-FFF2-40B4-BE49-F238E27FC236}">
                  <a16:creationId xmlns:a16="http://schemas.microsoft.com/office/drawing/2014/main" id="{264A33FE-A562-9FF5-30AD-AB96FA8041FF}"/>
                </a:ext>
              </a:extLst>
            </p:cNvPr>
            <p:cNvSpPr/>
            <p:nvPr/>
          </p:nvSpPr>
          <p:spPr bwMode="auto">
            <a:xfrm flipV="1">
              <a:off x="3423443" y="5654674"/>
              <a:ext cx="0" cy="835017"/>
            </a:xfrm>
            <a:prstGeom prst="line">
              <a:avLst/>
            </a:prstGeom>
            <a:noFill/>
            <a:ln w="34925" cap="flat">
              <a:solidFill>
                <a:schemeClr val="accent1">
                  <a:lumMod val="50000"/>
                </a:schemeClr>
              </a:solidFill>
              <a:prstDash val="dash"/>
              <a:miter lim="400000"/>
              <a:headEnd type="oval"/>
            </a:ln>
            <a:effectLst/>
          </p:spPr>
          <p:txBody>
            <a:bodyPr wrap="square" lIns="50801" tIns="50801" rIns="50801" bIns="50801" numCol="1" anchor="ctr">
              <a:noAutofit/>
            </a:bodyPr>
            <a:lstStyle/>
            <a:p>
              <a:pPr>
                <a:defRPr/>
              </a:pPr>
              <a:endParaRPr sz="1300">
                <a:latin typeface="Arial"/>
                <a:cs typeface="Arial"/>
              </a:endParaRPr>
            </a:p>
          </p:txBody>
        </p:sp>
        <p:sp>
          <p:nvSpPr>
            <p:cNvPr id="81" name="Овал 80">
              <a:extLst>
                <a:ext uri="{FF2B5EF4-FFF2-40B4-BE49-F238E27FC236}">
                  <a16:creationId xmlns:a16="http://schemas.microsoft.com/office/drawing/2014/main" id="{1E5A808A-E629-40B9-5058-4799126C3B1B}"/>
                </a:ext>
              </a:extLst>
            </p:cNvPr>
            <p:cNvSpPr/>
            <p:nvPr/>
          </p:nvSpPr>
          <p:spPr>
            <a:xfrm>
              <a:off x="3215639" y="5030826"/>
              <a:ext cx="415608" cy="415608"/>
            </a:xfrm>
            <a:prstGeom prst="ellipse">
              <a:avLst/>
            </a:prstGeom>
            <a:solidFill>
              <a:schemeClr val="bg1"/>
            </a:solidFill>
            <a:ln w="1397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82" name="Группа 81">
            <a:extLst>
              <a:ext uri="{FF2B5EF4-FFF2-40B4-BE49-F238E27FC236}">
                <a16:creationId xmlns:a16="http://schemas.microsoft.com/office/drawing/2014/main" id="{2D28DA28-E694-0463-62CB-7C4E22E8E331}"/>
              </a:ext>
            </a:extLst>
          </p:cNvPr>
          <p:cNvGrpSpPr/>
          <p:nvPr/>
        </p:nvGrpSpPr>
        <p:grpSpPr>
          <a:xfrm>
            <a:off x="14966793" y="5436799"/>
            <a:ext cx="2491965" cy="4084693"/>
            <a:chOff x="2226879" y="5030826"/>
            <a:chExt cx="2491965" cy="4084693"/>
          </a:xfrm>
        </p:grpSpPr>
        <p:sp>
          <p:nvSpPr>
            <p:cNvPr id="83" name="Plan">
              <a:extLst>
                <a:ext uri="{FF2B5EF4-FFF2-40B4-BE49-F238E27FC236}">
                  <a16:creationId xmlns:a16="http://schemas.microsoft.com/office/drawing/2014/main" id="{EBF14E6A-A33E-8C5F-73C8-22156832DF32}"/>
                </a:ext>
              </a:extLst>
            </p:cNvPr>
            <p:cNvSpPr txBox="1"/>
            <p:nvPr/>
          </p:nvSpPr>
          <p:spPr bwMode="auto">
            <a:xfrm>
              <a:off x="2226879" y="6701985"/>
              <a:ext cx="2393128" cy="533481"/>
            </a:xfrm>
            <a:prstGeom prst="rect">
              <a:avLst/>
            </a:prstGeom>
            <a:noFill/>
            <a:ln w="12700" cap="flat">
              <a:noFill/>
              <a:miter lim="400000"/>
            </a:ln>
            <a:effectLst/>
          </p:spPr>
          <p:txBody>
            <a:bodyPr wrap="square" lIns="50801" tIns="50801" rIns="50801" bIns="50801" numCol="1" anchor="t">
              <a:spAutoFit/>
            </a:bodyPr>
            <a:lstStyle>
              <a:lvl1pPr algn="l" defTabSz="457200">
                <a:defRPr sz="2800" b="0">
                  <a:solidFill>
                    <a:srgbClr val="242423"/>
                  </a:solidFill>
                  <a:latin typeface="Montserrat Bold"/>
                  <a:ea typeface="Montserrat Bold"/>
                  <a:cs typeface="Montserrat Bold"/>
                </a:defRPr>
              </a:lvl1pPr>
            </a:lstStyle>
            <a:p>
              <a:pPr>
                <a:defRPr/>
              </a:pPr>
              <a:r>
                <a:rPr lang="ru-RU" sz="2800" b="1" dirty="0">
                  <a:solidFill>
                    <a:schemeClr val="accent1">
                      <a:lumMod val="50000"/>
                    </a:schemeClr>
                  </a:solidFill>
                  <a:latin typeface="Arial"/>
                  <a:cs typeface="Arial"/>
                </a:rPr>
                <a:t>Этап 5</a:t>
              </a:r>
              <a:endParaRPr sz="2800" b="1" dirty="0">
                <a:solidFill>
                  <a:schemeClr val="accent1">
                    <a:lumMod val="50000"/>
                  </a:schemeClr>
                </a:solidFill>
                <a:latin typeface="Arial"/>
                <a:cs typeface="Arial"/>
              </a:endParaRPr>
            </a:p>
          </p:txBody>
        </p:sp>
        <p:sp>
          <p:nvSpPr>
            <p:cNvPr id="84" name="Lorem ipsum dolor sit amet, consectetur adipiscing elit, sed do incididunt ut labore et dolore magna aliqua orci porta non.">
              <a:extLst>
                <a:ext uri="{FF2B5EF4-FFF2-40B4-BE49-F238E27FC236}">
                  <a16:creationId xmlns:a16="http://schemas.microsoft.com/office/drawing/2014/main" id="{C45291FE-823E-AFF5-7250-E4866F690A06}"/>
                </a:ext>
              </a:extLst>
            </p:cNvPr>
            <p:cNvSpPr txBox="1"/>
            <p:nvPr/>
          </p:nvSpPr>
          <p:spPr bwMode="auto">
            <a:xfrm>
              <a:off x="2226879" y="7267319"/>
              <a:ext cx="2491965" cy="1848200"/>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sz="1600"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a:t>
              </a:r>
              <a:endParaRPr sz="1600" dirty="0"/>
            </a:p>
          </p:txBody>
        </p:sp>
        <p:sp>
          <p:nvSpPr>
            <p:cNvPr id="85" name="Line">
              <a:extLst>
                <a:ext uri="{FF2B5EF4-FFF2-40B4-BE49-F238E27FC236}">
                  <a16:creationId xmlns:a16="http://schemas.microsoft.com/office/drawing/2014/main" id="{5D5EF3F9-B542-00B0-CCDA-5C72724872CA}"/>
                </a:ext>
              </a:extLst>
            </p:cNvPr>
            <p:cNvSpPr/>
            <p:nvPr/>
          </p:nvSpPr>
          <p:spPr bwMode="auto">
            <a:xfrm flipV="1">
              <a:off x="3423443" y="5654674"/>
              <a:ext cx="0" cy="835017"/>
            </a:xfrm>
            <a:prstGeom prst="line">
              <a:avLst/>
            </a:prstGeom>
            <a:noFill/>
            <a:ln w="34925" cap="flat">
              <a:solidFill>
                <a:schemeClr val="accent1">
                  <a:lumMod val="50000"/>
                </a:schemeClr>
              </a:solidFill>
              <a:prstDash val="dash"/>
              <a:miter lim="400000"/>
              <a:headEnd type="oval"/>
            </a:ln>
            <a:effectLst/>
          </p:spPr>
          <p:txBody>
            <a:bodyPr wrap="square" lIns="50801" tIns="50801" rIns="50801" bIns="50801" numCol="1" anchor="ctr">
              <a:noAutofit/>
            </a:bodyPr>
            <a:lstStyle/>
            <a:p>
              <a:pPr>
                <a:defRPr/>
              </a:pPr>
              <a:endParaRPr sz="1300">
                <a:latin typeface="Arial"/>
                <a:cs typeface="Arial"/>
              </a:endParaRPr>
            </a:p>
          </p:txBody>
        </p:sp>
        <p:sp>
          <p:nvSpPr>
            <p:cNvPr id="86" name="Овал 85">
              <a:extLst>
                <a:ext uri="{FF2B5EF4-FFF2-40B4-BE49-F238E27FC236}">
                  <a16:creationId xmlns:a16="http://schemas.microsoft.com/office/drawing/2014/main" id="{9F115F25-31DD-D746-70F5-8DEB8E09F5CB}"/>
                </a:ext>
              </a:extLst>
            </p:cNvPr>
            <p:cNvSpPr/>
            <p:nvPr/>
          </p:nvSpPr>
          <p:spPr>
            <a:xfrm>
              <a:off x="3215639" y="5030826"/>
              <a:ext cx="415608" cy="415608"/>
            </a:xfrm>
            <a:prstGeom prst="ellipse">
              <a:avLst/>
            </a:prstGeom>
            <a:solidFill>
              <a:schemeClr val="bg1"/>
            </a:solidFill>
            <a:ln w="1397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279320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3850BB-6125-A5C9-B3EE-DD4FE5A3F9B6}"/>
              </a:ext>
            </a:extLst>
          </p:cNvPr>
          <p:cNvSpPr>
            <a:spLocks noGrp="1"/>
          </p:cNvSpPr>
          <p:nvPr>
            <p:ph type="title"/>
          </p:nvPr>
        </p:nvSpPr>
        <p:spPr/>
        <p:txBody>
          <a:bodyPr/>
          <a:lstStyle/>
          <a:p>
            <a:r>
              <a:rPr lang="ru-RU" dirty="0"/>
              <a:t>Заголовок слайда</a:t>
            </a:r>
          </a:p>
        </p:txBody>
      </p:sp>
      <p:sp>
        <p:nvSpPr>
          <p:cNvPr id="3" name="Номер слайда 2">
            <a:extLst>
              <a:ext uri="{FF2B5EF4-FFF2-40B4-BE49-F238E27FC236}">
                <a16:creationId xmlns:a16="http://schemas.microsoft.com/office/drawing/2014/main" id="{7749A8A4-35F1-4C22-2E5D-04ECFFFF58CF}"/>
              </a:ext>
            </a:extLst>
          </p:cNvPr>
          <p:cNvSpPr>
            <a:spLocks noGrp="1"/>
          </p:cNvSpPr>
          <p:nvPr>
            <p:ph type="sldNum" sz="quarter" idx="12"/>
          </p:nvPr>
        </p:nvSpPr>
        <p:spPr/>
        <p:txBody>
          <a:bodyPr/>
          <a:lstStyle/>
          <a:p>
            <a:fld id="{5414BB5D-70E1-4D77-BA1B-7B43CDC91B4E}" type="slidenum">
              <a:rPr lang="ru-RU" smtClean="0"/>
              <a:pPr/>
              <a:t>9</a:t>
            </a:fld>
            <a:endParaRPr lang="ru-RU" dirty="0"/>
          </a:p>
        </p:txBody>
      </p:sp>
      <p:sp>
        <p:nvSpPr>
          <p:cNvPr id="4" name="Объект 3">
            <a:extLst>
              <a:ext uri="{FF2B5EF4-FFF2-40B4-BE49-F238E27FC236}">
                <a16:creationId xmlns:a16="http://schemas.microsoft.com/office/drawing/2014/main" id="{CA216139-A663-BFA9-83B8-406A8FFDC955}"/>
              </a:ext>
            </a:extLst>
          </p:cNvPr>
          <p:cNvSpPr>
            <a:spLocks noGrp="1"/>
          </p:cNvSpPr>
          <p:nvPr>
            <p:ph sz="quarter" idx="13"/>
          </p:nvPr>
        </p:nvSpPr>
        <p:spPr/>
        <p:txBody>
          <a:bodyPr/>
          <a:lstStyle/>
          <a:p>
            <a:r>
              <a:rPr lang="ru-RU" dirty="0"/>
              <a:t>НАЗВАНИЕ ПРЕЗЕНТАЦИИ</a:t>
            </a:r>
          </a:p>
        </p:txBody>
      </p:sp>
      <p:sp>
        <p:nvSpPr>
          <p:cNvPr id="5" name="Rounded Rectangle 7">
            <a:extLst>
              <a:ext uri="{FF2B5EF4-FFF2-40B4-BE49-F238E27FC236}">
                <a16:creationId xmlns:a16="http://schemas.microsoft.com/office/drawing/2014/main" id="{DDAC3B78-85EF-A44F-15CD-556569DFA9C5}"/>
              </a:ext>
            </a:extLst>
          </p:cNvPr>
          <p:cNvSpPr/>
          <p:nvPr/>
        </p:nvSpPr>
        <p:spPr bwMode="auto">
          <a:xfrm>
            <a:off x="10967244" y="1903144"/>
            <a:ext cx="7709023" cy="7498713"/>
          </a:xfrm>
          <a:prstGeom prst="roundRect">
            <a:avLst>
              <a:gd name="adj" fmla="val 2240"/>
            </a:avLst>
          </a:prstGeom>
          <a:gradFill>
            <a:gsLst>
              <a:gs pos="100000">
                <a:srgbClr val="01A7CE"/>
              </a:gs>
              <a:gs pos="0">
                <a:srgbClr val="1B374B"/>
              </a:gs>
            </a:gsLst>
            <a:lin ang="1800000" scaled="0"/>
          </a:gra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defTabSz="825500" eaLnBrk="1" fontAlgn="auto" latinLnBrk="0" hangingPunct="1">
              <a:lnSpc>
                <a:spcPct val="100000"/>
              </a:lnSpc>
              <a:spcBef>
                <a:spcPts val="0"/>
              </a:spcBef>
              <a:spcAft>
                <a:spcPts val="0"/>
              </a:spcAft>
              <a:buClrTx/>
              <a:buSzTx/>
              <a:buFontTx/>
              <a:buNone/>
              <a:tabLst/>
              <a:defRPr/>
            </a:pPr>
            <a:endParaRPr kumimoji="0" lang="en-RU"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7" name="Google Shape;60;p13">
            <a:extLst>
              <a:ext uri="{FF2B5EF4-FFF2-40B4-BE49-F238E27FC236}">
                <a16:creationId xmlns:a16="http://schemas.microsoft.com/office/drawing/2014/main" id="{B64DD2DA-518C-72C0-BBC8-B09B6E216AFA}"/>
              </a:ext>
            </a:extLst>
          </p:cNvPr>
          <p:cNvSpPr txBox="1"/>
          <p:nvPr/>
        </p:nvSpPr>
        <p:spPr bwMode="auto">
          <a:xfrm>
            <a:off x="11500644" y="2210706"/>
            <a:ext cx="4935830" cy="1575735"/>
          </a:xfrm>
          <a:prstGeom prst="rect">
            <a:avLst/>
          </a:prstGeom>
          <a:noFill/>
          <a:ln>
            <a:noFill/>
          </a:ln>
        </p:spPr>
        <p:txBody>
          <a:bodyPr spcFirstLastPara="1" wrap="square" lIns="0" tIns="243800" rIns="243800" bIns="243800" anchor="t" anchorCtr="0">
            <a:spAutoFit/>
          </a:bodyPr>
          <a:lstStyle/>
          <a:p>
            <a:pPr algn="l">
              <a:lnSpc>
                <a:spcPct val="110000"/>
              </a:lnSpc>
            </a:pPr>
            <a:r>
              <a:rPr lang="en-US" sz="3200" b="1" dirty="0" err="1">
                <a:solidFill>
                  <a:srgbClr val="FFFFFF"/>
                </a:solidFill>
                <a:latin typeface="Arial" panose="020B0604020202020204" pitchFamily="34" charset="0"/>
                <a:ea typeface="Helvetica Neue"/>
                <a:cs typeface="Arial" panose="020B0604020202020204" pitchFamily="34" charset="0"/>
                <a:sym typeface="Helvetica Neue"/>
              </a:rPr>
              <a:t>П</a:t>
            </a:r>
            <a:r>
              <a:rPr lang="ru-RU" sz="3200" b="1" dirty="0" err="1">
                <a:solidFill>
                  <a:srgbClr val="FFFFFF"/>
                </a:solidFill>
                <a:latin typeface="Arial" panose="020B0604020202020204" pitchFamily="34" charset="0"/>
                <a:ea typeface="Helvetica Neue"/>
                <a:cs typeface="Arial" panose="020B0604020202020204" pitchFamily="34" charset="0"/>
                <a:sym typeface="Helvetica Neue"/>
              </a:rPr>
              <a:t>одзаголовок</a:t>
            </a:r>
            <a:r>
              <a:rPr lang="ru-RU" sz="3200" b="1" dirty="0">
                <a:solidFill>
                  <a:srgbClr val="FFFFFF"/>
                </a:solidFill>
                <a:latin typeface="Arial" panose="020B0604020202020204" pitchFamily="34" charset="0"/>
                <a:ea typeface="Helvetica Neue"/>
                <a:cs typeface="Arial" panose="020B0604020202020204" pitchFamily="34" charset="0"/>
                <a:sym typeface="Helvetica Neue"/>
              </a:rPr>
              <a:t> в одну или две строки</a:t>
            </a:r>
          </a:p>
        </p:txBody>
      </p:sp>
      <p:sp>
        <p:nvSpPr>
          <p:cNvPr id="8"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a16="http://schemas.microsoft.com/office/drawing/2014/main" id="{97FE780B-9112-28B6-1E61-8C250098069F}"/>
              </a:ext>
            </a:extLst>
          </p:cNvPr>
          <p:cNvSpPr txBox="1"/>
          <p:nvPr/>
        </p:nvSpPr>
        <p:spPr bwMode="auto">
          <a:xfrm>
            <a:off x="11500644" y="3818583"/>
            <a:ext cx="6705600" cy="4940393"/>
          </a:xfrm>
          <a:prstGeom prst="rect">
            <a:avLst/>
          </a:prstGeom>
          <a:ln w="12700">
            <a:miter lim="400000"/>
          </a:ln>
        </p:spPr>
        <p:txBody>
          <a:bodyPr wrap="square" lIns="50801" tIns="50801" rIns="50801" bIns="50801">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bg1"/>
                </a:solidFill>
                <a:latin typeface="Arial"/>
                <a:cs typeface="Arial"/>
              </a:rPr>
              <a:t>Осторожно! Текст этот является «рыбой» и предназначен исключительно для работы над материалом, дабы дизайн мог снабдить редакцию сакральными знаниями о размерах текста, помещающегося в создаваемый макет, а редакция, знанием этим вооружась, могла бы с еще большим блеском оправдывать свое высокое предназначение. Вследствие вышеизложенного текст этот представляет собой всего лишь мерило, и не может быть вычитан корректурой, исправлен редактором или, например, сдан в печать. (500 </a:t>
            </a:r>
            <a:r>
              <a:rPr lang="ru-RU" dirty="0" err="1">
                <a:solidFill>
                  <a:schemeClr val="bg1"/>
                </a:solidFill>
                <a:latin typeface="Arial"/>
                <a:cs typeface="Arial"/>
              </a:rPr>
              <a:t>зн</a:t>
            </a:r>
            <a:r>
              <a:rPr lang="ru-RU" dirty="0">
                <a:solidFill>
                  <a:schemeClr val="bg1"/>
                </a:solidFill>
                <a:latin typeface="Arial"/>
                <a:cs typeface="Arial"/>
              </a:rPr>
              <a:t>.)</a:t>
            </a:r>
            <a:endParaRPr dirty="0"/>
          </a:p>
        </p:txBody>
      </p:sp>
      <p:sp>
        <p:nvSpPr>
          <p:cNvPr id="10" name="Lorem ipsum dolor sit amet, consectetur adipiscing blandit elit, sed do eiusmod tempor incididunt ut labore et dolore magna aliqua. Arcu dictum varius duis at consectetur quis lorem donec. Volutpat maecenas volutpat blandit aliquam. Egestas quis ipsum su">
            <a:extLst>
              <a:ext uri="{FF2B5EF4-FFF2-40B4-BE49-F238E27FC236}">
                <a16:creationId xmlns:a16="http://schemas.microsoft.com/office/drawing/2014/main" id="{C0670980-AC6D-F8FB-68DD-6EA6CC13832D}"/>
              </a:ext>
            </a:extLst>
          </p:cNvPr>
          <p:cNvSpPr txBox="1"/>
          <p:nvPr/>
        </p:nvSpPr>
        <p:spPr bwMode="auto">
          <a:xfrm>
            <a:off x="1443038" y="2537295"/>
            <a:ext cx="7924006" cy="2096538"/>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 дабы дизайн мог снабдить редакцию сакральными знаниями о размерах текста, помещающегося в создаваемый макет, </a:t>
            </a:r>
            <a:endParaRPr dirty="0"/>
          </a:p>
        </p:txBody>
      </p:sp>
      <p:sp>
        <p:nvSpPr>
          <p:cNvPr id="13" name="Объект 2">
            <a:extLst>
              <a:ext uri="{FF2B5EF4-FFF2-40B4-BE49-F238E27FC236}">
                <a16:creationId xmlns:a16="http://schemas.microsoft.com/office/drawing/2014/main" id="{38E6F08C-17AA-64B7-8546-7AD6637CBDA1}"/>
              </a:ext>
            </a:extLst>
          </p:cNvPr>
          <p:cNvSpPr txBox="1">
            <a:spLocks/>
          </p:cNvSpPr>
          <p:nvPr/>
        </p:nvSpPr>
        <p:spPr bwMode="auto">
          <a:xfrm>
            <a:off x="1442479" y="7692906"/>
            <a:ext cx="8301381" cy="1831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91439" rIns="0" bIns="91439">
            <a:spAutoFit/>
          </a:bodyPr>
          <a:lstStyle>
            <a:lvl1pPr marL="457200" marR="0" indent="-457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1pPr>
            <a:lvl2pPr marL="990600" marR="0" indent="-5334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2pPr>
            <a:lvl3pPr marL="1554479" marR="0" indent="-640079"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3pPr>
            <a:lvl4pPr marL="2082800" marR="0" indent="-711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4pPr>
            <a:lvl5pPr marL="2540000" marR="0" indent="-711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5pPr>
            <a:lvl6pPr marL="2743200" marR="0" indent="-457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6pPr>
            <a:lvl7pPr marL="3200400" marR="0" indent="-457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7pPr>
            <a:lvl8pPr marL="3657600" marR="0" indent="-457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8pPr>
            <a:lvl9pPr marL="4114800" marR="0" indent="-457200" algn="l" defTabSz="1828800" latinLnBrk="0">
              <a:lnSpc>
                <a:spcPct val="90000"/>
              </a:lnSpc>
              <a:spcBef>
                <a:spcPts val="2000"/>
              </a:spcBef>
              <a:spcAft>
                <a:spcPts val="0"/>
              </a:spcAft>
              <a:buClrTx/>
              <a:buSzPct val="100000"/>
              <a:buFont typeface="Arial"/>
              <a:buChar char="•"/>
              <a:tabLst/>
              <a:defRPr sz="3600" b="0" i="0" u="none" strike="noStrike" cap="none" spc="0" baseline="0">
                <a:solidFill>
                  <a:srgbClr val="000000"/>
                </a:solidFill>
                <a:uFillTx/>
                <a:latin typeface="Cygre Light"/>
                <a:ea typeface="Cygre Light"/>
                <a:cs typeface="Cygre Light"/>
                <a:sym typeface="Cygre Light"/>
              </a:defRPr>
            </a:lvl9pPr>
          </a:lstStyle>
          <a:p>
            <a:pPr marL="311150" indent="-311150" hangingPunct="1">
              <a:spcBef>
                <a:spcPts val="1400"/>
              </a:spcBef>
              <a:buClr>
                <a:schemeClr val="accent5"/>
              </a:buClr>
            </a:pPr>
            <a:r>
              <a:rPr lang="ru-RU" sz="2000" dirty="0">
                <a:latin typeface="Arial" panose="020B0604020202020204" pitchFamily="34" charset="0"/>
                <a:cs typeface="Arial" panose="020B0604020202020204" pitchFamily="34" charset="0"/>
              </a:rPr>
              <a:t>Пункт 1 </a:t>
            </a:r>
            <a:r>
              <a:rPr lang="ru-RU" sz="2000" dirty="0">
                <a:solidFill>
                  <a:schemeClr val="tx1">
                    <a:lumMod val="75000"/>
                    <a:lumOff val="25000"/>
                  </a:schemeClr>
                </a:solidFill>
                <a:latin typeface="Arial"/>
                <a:cs typeface="Arial"/>
              </a:rPr>
              <a:t>Осторожно! Текст этот является «рыбой»</a:t>
            </a:r>
            <a:r>
              <a:rPr lang="ru-RU" sz="2000" dirty="0">
                <a:latin typeface="Arial" panose="020B0604020202020204" pitchFamily="34" charset="0"/>
                <a:cs typeface="Arial" panose="020B0604020202020204" pitchFamily="34" charset="0"/>
              </a:rPr>
              <a:t> </a:t>
            </a:r>
            <a:endParaRPr kumimoji="0" lang="ru-RU"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ygre Light"/>
            </a:endParaRPr>
          </a:p>
          <a:p>
            <a:pPr marL="311150" indent="-311150" hangingPunct="1">
              <a:spcBef>
                <a:spcPts val="1400"/>
              </a:spcBef>
              <a:buClr>
                <a:schemeClr val="accent5"/>
              </a:buClr>
            </a:pPr>
            <a:r>
              <a:rPr lang="ru-RU" sz="2000" dirty="0">
                <a:latin typeface="Arial" panose="020B0604020202020204" pitchFamily="34" charset="0"/>
                <a:cs typeface="Arial" panose="020B0604020202020204" pitchFamily="34" charset="0"/>
              </a:rPr>
              <a:t>Пункт 2 </a:t>
            </a:r>
            <a:r>
              <a:rPr lang="ru-RU" sz="2000" dirty="0">
                <a:solidFill>
                  <a:schemeClr val="tx1">
                    <a:lumMod val="75000"/>
                    <a:lumOff val="25000"/>
                  </a:schemeClr>
                </a:solidFill>
                <a:latin typeface="Arial"/>
                <a:cs typeface="Arial"/>
              </a:rPr>
              <a:t>Осторожно! Текст этот является «рыбой»</a:t>
            </a:r>
            <a:r>
              <a:rPr lang="ru-RU" sz="2000" dirty="0">
                <a:latin typeface="Arial" panose="020B0604020202020204" pitchFamily="34" charset="0"/>
                <a:cs typeface="Arial" panose="020B0604020202020204" pitchFamily="34" charset="0"/>
              </a:rPr>
              <a:t> </a:t>
            </a:r>
          </a:p>
          <a:p>
            <a:pPr marL="311150" indent="-311150">
              <a:spcBef>
                <a:spcPts val="1400"/>
              </a:spcBef>
              <a:buClr>
                <a:schemeClr val="accent5"/>
              </a:buClr>
            </a:pPr>
            <a:r>
              <a:rPr lang="ru-RU" sz="2000" dirty="0">
                <a:latin typeface="Arial" panose="020B0604020202020204" pitchFamily="34" charset="0"/>
                <a:cs typeface="Arial" panose="020B0604020202020204" pitchFamily="34" charset="0"/>
              </a:rPr>
              <a:t>Пункт 3 </a:t>
            </a:r>
            <a:r>
              <a:rPr lang="ru-RU" sz="2000" dirty="0">
                <a:solidFill>
                  <a:schemeClr val="tx1">
                    <a:lumMod val="75000"/>
                    <a:lumOff val="25000"/>
                  </a:schemeClr>
                </a:solidFill>
                <a:latin typeface="Arial"/>
                <a:cs typeface="Arial"/>
              </a:rPr>
              <a:t>Осторожно! Текст этот является «рыбой»</a:t>
            </a:r>
            <a:r>
              <a:rPr lang="ru-RU" sz="2000" dirty="0">
                <a:latin typeface="Arial" panose="020B0604020202020204" pitchFamily="34" charset="0"/>
                <a:cs typeface="Arial" panose="020B0604020202020204" pitchFamily="34" charset="0"/>
              </a:rPr>
              <a:t> </a:t>
            </a:r>
            <a:endParaRPr kumimoji="0" lang="ru-RU"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ygre Light"/>
            </a:endParaRPr>
          </a:p>
          <a:p>
            <a:pPr marL="311150" indent="-311150">
              <a:spcBef>
                <a:spcPts val="1400"/>
              </a:spcBef>
              <a:buClr>
                <a:schemeClr val="accent5"/>
              </a:buClr>
            </a:pPr>
            <a:r>
              <a:rPr lang="ru-RU" sz="2000" dirty="0">
                <a:latin typeface="Arial" panose="020B0604020202020204" pitchFamily="34" charset="0"/>
                <a:cs typeface="Arial" panose="020B0604020202020204" pitchFamily="34" charset="0"/>
              </a:rPr>
              <a:t>Пункт 4 </a:t>
            </a:r>
            <a:r>
              <a:rPr lang="ru-RU" sz="2000" dirty="0">
                <a:solidFill>
                  <a:schemeClr val="tx1">
                    <a:lumMod val="75000"/>
                    <a:lumOff val="25000"/>
                  </a:schemeClr>
                </a:solidFill>
                <a:latin typeface="Arial"/>
                <a:cs typeface="Arial"/>
              </a:rPr>
              <a:t>Осторожно! Текст этот является «рыбой»</a:t>
            </a:r>
            <a:r>
              <a:rPr lang="ru-RU" sz="2000" dirty="0">
                <a:latin typeface="Arial" panose="020B0604020202020204" pitchFamily="34" charset="0"/>
                <a:cs typeface="Arial" panose="020B0604020202020204" pitchFamily="34" charset="0"/>
              </a:rPr>
              <a:t> </a:t>
            </a:r>
            <a:endParaRPr kumimoji="0" lang="ru-RU"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ygre Light"/>
            </a:endParaRPr>
          </a:p>
        </p:txBody>
      </p:sp>
      <p:sp>
        <p:nvSpPr>
          <p:cNvPr id="14" name="Lorem ipsum dolor sit amet, consectetur adipiscing blandit elit, sed do eiusmod tempor incididunt ut labore et dolore magna aliqua. Arcu dictum varius duis at consectetur quis lorem donec. Volutpat maecenas volutpat blandit aliquam. Egestas quis ipsum su">
            <a:extLst>
              <a:ext uri="{FF2B5EF4-FFF2-40B4-BE49-F238E27FC236}">
                <a16:creationId xmlns:a16="http://schemas.microsoft.com/office/drawing/2014/main" id="{EEA123F4-A823-C95F-6F0F-B75186077B67}"/>
              </a:ext>
            </a:extLst>
          </p:cNvPr>
          <p:cNvSpPr txBox="1"/>
          <p:nvPr/>
        </p:nvSpPr>
        <p:spPr bwMode="auto">
          <a:xfrm>
            <a:off x="1443038" y="6171517"/>
            <a:ext cx="7924006" cy="1284008"/>
          </a:xfrm>
          <a:prstGeom prst="rect">
            <a:avLst/>
          </a:prstGeom>
          <a:noFill/>
          <a:ln w="12700" cap="flat">
            <a:noFill/>
            <a:miter lim="400000"/>
          </a:ln>
          <a:effectLst/>
        </p:spPr>
        <p:txBody>
          <a:bodyPr wrap="square" lIns="50801" tIns="50801" rIns="50801" bIns="50801" numCol="1" anchor="t">
            <a:spAutoFit/>
          </a:bodyPr>
          <a:lstStyle>
            <a:lvl1pPr algn="l" defTabSz="457200">
              <a:lnSpc>
                <a:spcPct val="120000"/>
              </a:lnSpc>
              <a:defRPr sz="2200" b="0">
                <a:solidFill>
                  <a:srgbClr val="7F8189"/>
                </a:solidFill>
                <a:latin typeface="Arial"/>
                <a:ea typeface="Arial"/>
                <a:cs typeface="Arial"/>
              </a:defRPr>
            </a:lvl1pPr>
          </a:lstStyle>
          <a:p>
            <a:pPr>
              <a:defRPr sz="2200" b="0">
                <a:solidFill>
                  <a:srgbClr val="7F8189"/>
                </a:solidFill>
                <a:latin typeface="Arial"/>
                <a:ea typeface="Arial"/>
                <a:cs typeface="Arial"/>
              </a:defRPr>
            </a:pPr>
            <a:r>
              <a:rPr lang="ru-RU" dirty="0">
                <a:solidFill>
                  <a:schemeClr val="tx1">
                    <a:lumMod val="75000"/>
                    <a:lumOff val="25000"/>
                  </a:schemeClr>
                </a:solidFill>
                <a:latin typeface="Arial"/>
                <a:cs typeface="Arial"/>
              </a:rPr>
              <a:t>Осторожно! Текст этот является «рыбой» и предназначен исключительно для оптимизации работы над материалом, дабы дизайн мог снабдить редакцию</a:t>
            </a:r>
            <a:endParaRPr dirty="0"/>
          </a:p>
        </p:txBody>
      </p:sp>
      <p:cxnSp>
        <p:nvCxnSpPr>
          <p:cNvPr id="15" name="Straight Connector 10">
            <a:extLst>
              <a:ext uri="{FF2B5EF4-FFF2-40B4-BE49-F238E27FC236}">
                <a16:creationId xmlns:a16="http://schemas.microsoft.com/office/drawing/2014/main" id="{36A5ACDE-C415-ADDA-488C-397F0966D005}"/>
              </a:ext>
            </a:extLst>
          </p:cNvPr>
          <p:cNvCxnSpPr>
            <a:cxnSpLocks/>
          </p:cNvCxnSpPr>
          <p:nvPr/>
        </p:nvCxnSpPr>
        <p:spPr bwMode="auto">
          <a:xfrm>
            <a:off x="1442479" y="5349875"/>
            <a:ext cx="7695966" cy="0"/>
          </a:xfrm>
          <a:prstGeom prst="line">
            <a:avLst/>
          </a:prstGeom>
          <a:noFill/>
          <a:ln w="25400"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45215384"/>
      </p:ext>
    </p:extLst>
  </p:cSld>
  <p:clrMapOvr>
    <a:masterClrMapping/>
  </p:clrMapOvr>
</p:sld>
</file>

<file path=ppt/theme/theme1.xml><?xml version="1.0" encoding="utf-8"?>
<a:theme xmlns:a="http://schemas.openxmlformats.org/drawingml/2006/main" name="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646</TotalTime>
  <Words>858</Words>
  <Application>Microsoft Macintosh PowerPoint</Application>
  <DocSecurity>0</DocSecurity>
  <PresentationFormat>Произвольный</PresentationFormat>
  <Paragraphs>89</Paragraphs>
  <Slides>9</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Aptos</vt:lpstr>
      <vt:lpstr>Arial</vt:lpstr>
      <vt:lpstr>Arial Black</vt:lpstr>
      <vt:lpstr>Helvetica Neue Medium</vt:lpstr>
      <vt:lpstr>Тема Office</vt:lpstr>
      <vt:lpstr>Название презентации в одну  или две строки</vt:lpstr>
      <vt:lpstr>Заголовок слайда в две строки</vt:lpstr>
      <vt:lpstr>Заголовок для картинок в две строки</vt:lpstr>
      <vt:lpstr>Заголовок слайда в две строки</vt:lpstr>
      <vt:lpstr>Заголовок слайда в две строки</vt:lpstr>
      <vt:lpstr>Заголовок слайда в две строки</vt:lpstr>
      <vt:lpstr>Заголовок инфографики</vt:lpstr>
      <vt:lpstr>Заголовок инфографики</vt:lpstr>
      <vt:lpstr>Заголовок слайда</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цепей поставок  Российской Федерации  в условиях импортозамещения   АБРАМОВ  Максим Викторович  к.т.н., руководитель лаборатории прикладного искусственного интеллекта СПб ФИЦ РАН  Консультант первого проректора по учебной работе, доцент кафедры информатики СПбГУ Исполнительный директор по исследованию данных ПАО Сбербанк</dc:title>
  <dc:subject/>
  <dc:creator/>
  <cp:keywords/>
  <dc:description/>
  <cp:lastModifiedBy>Соня Иванова</cp:lastModifiedBy>
  <cp:revision>15</cp:revision>
  <dcterms:created xsi:type="dcterms:W3CDTF">2024-10-10T11:51:39Z</dcterms:created>
  <dcterms:modified xsi:type="dcterms:W3CDTF">2026-01-26T11:01:23Z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2024-10-10T00:00:00Z</vt:filetime>
  </property>
  <property fmtid="{D5CDD505-2E9C-101B-9397-08002B2CF9AE}" pid="3" name="Creator">
    <vt:lpwstr>Adobe InDesign 19.5 (Macintosh)</vt:lpwstr>
  </property>
  <property fmtid="{D5CDD505-2E9C-101B-9397-08002B2CF9AE}" pid="4" name="LastSaved">
    <vt:filetime>2024-10-10T00:00:00Z</vt:filetime>
  </property>
  <property fmtid="{D5CDD505-2E9C-101B-9397-08002B2CF9AE}" pid="5" name="Producer">
    <vt:lpwstr>Adobe PDF Library 17.0</vt:lpwstr>
  </property>
</Properties>
</file>