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0" roundtripDataSignature="AMtx7mjmuNGnKQTPQ+gFF8SSIujSQgpN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A30"/>
    <a:srgbClr val="C40726"/>
    <a:srgbClr val="C40727"/>
    <a:srgbClr val="E12E4B"/>
    <a:srgbClr val="C20424"/>
    <a:srgbClr val="C30525"/>
    <a:srgbClr val="CC0000"/>
    <a:srgbClr val="A50021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424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8177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  <p:pic>
        <p:nvPicPr>
          <p:cNvPr id="91" name="Google Shape;91;p1" descr="C:\Users\User\Desktop\88857-2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5086" y="187729"/>
            <a:ext cx="1530453" cy="82278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0" y="2130425"/>
            <a:ext cx="9143999" cy="2088232"/>
          </a:xfrm>
          <a:prstGeom prst="rect">
            <a:avLst/>
          </a:prstGeom>
          <a:solidFill>
            <a:srgbClr val="911A30"/>
          </a:solidFill>
          <a:ln w="38100">
            <a:noFill/>
          </a:ln>
          <a:effectLst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61950" marR="0" lvl="0" indent="-79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67544" y="4581128"/>
            <a:ext cx="7704856" cy="1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Company/Organization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 (email</a:t>
            </a:r>
            <a:r>
              <a:rPr lang="en-US" sz="224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4">
            <a:alphaModFix/>
          </a:blip>
          <a:srcRect l="11391" t="17503" r="5361"/>
          <a:stretch/>
        </p:blipFill>
        <p:spPr>
          <a:xfrm>
            <a:off x="6555377" y="1178260"/>
            <a:ext cx="2434046" cy="82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35" y="267961"/>
            <a:ext cx="2944134" cy="9103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11127" y="6383337"/>
            <a:ext cx="3321743" cy="2941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ts val="2240"/>
            </a:pPr>
            <a:r>
              <a:rPr lang="da-DK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PIERE 2020, 10 - 11 December, Russia</a:t>
            </a:r>
            <a:endParaRPr lang="da-DK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0" y="453599"/>
            <a:ext cx="9144000" cy="703547"/>
          </a:xfrm>
          <a:prstGeom prst="rect">
            <a:avLst/>
          </a:prstGeom>
          <a:solidFill>
            <a:srgbClr val="911A3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55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 of Presentation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A30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Landscape Format</a:t>
            </a:r>
            <a:endParaRPr sz="2800" dirty="0"/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11A30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of information on each slide</a:t>
            </a:r>
            <a:endParaRPr sz="2800" dirty="0"/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Highlight main points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Use photos, charts, graphs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11A30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commercialism/advertising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prstGeom prst="rect">
            <a:avLst/>
          </a:prstGeom>
          <a:solidFill>
            <a:srgbClr val="911A3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55600" algn="l">
              <a:buClr>
                <a:schemeClr val="lt1"/>
              </a:buClr>
              <a:buSzPts val="2400"/>
            </a:pPr>
            <a:r>
              <a:rPr lang="en-US" dirty="0">
                <a:solidFill>
                  <a:schemeClr val="lt1"/>
                </a:solidFill>
              </a:rPr>
              <a:t>Title of </a:t>
            </a:r>
            <a:r>
              <a:rPr lang="en-US" dirty="0" smtClean="0">
                <a:solidFill>
                  <a:schemeClr val="lt1"/>
                </a:solidFill>
              </a:rPr>
              <a:t>Presentation</a:t>
            </a:r>
            <a:endParaRPr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prstGeom prst="rect">
            <a:avLst/>
          </a:prstGeom>
          <a:solidFill>
            <a:srgbClr val="911A3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55600" algn="l">
              <a:buClr>
                <a:schemeClr val="lt1"/>
              </a:buClr>
              <a:buSzPts val="2400"/>
            </a:pPr>
            <a:r>
              <a:rPr lang="en-US" dirty="0">
                <a:solidFill>
                  <a:schemeClr val="lt1"/>
                </a:solidFill>
              </a:rPr>
              <a:t>Title of </a:t>
            </a:r>
            <a:r>
              <a:rPr lang="en-US" dirty="0" smtClean="0">
                <a:solidFill>
                  <a:schemeClr val="lt1"/>
                </a:solidFill>
              </a:rPr>
              <a:t>Presentation</a:t>
            </a:r>
            <a:endParaRPr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99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prstGeom prst="rect">
            <a:avLst/>
          </a:prstGeom>
          <a:solidFill>
            <a:srgbClr val="911A30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55600" algn="l">
              <a:buClr>
                <a:schemeClr val="lt1"/>
              </a:buClr>
              <a:buSzPts val="2400"/>
            </a:pPr>
            <a:r>
              <a:rPr lang="en-US" dirty="0">
                <a:solidFill>
                  <a:schemeClr val="lt1"/>
                </a:solidFill>
              </a:rPr>
              <a:t>Title of </a:t>
            </a:r>
            <a:r>
              <a:rPr lang="en-US" dirty="0" smtClean="0">
                <a:solidFill>
                  <a:schemeClr val="lt1"/>
                </a:solidFill>
              </a:rPr>
              <a:t>Presentation</a:t>
            </a:r>
            <a:endParaRPr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82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35" y="519244"/>
            <a:ext cx="3792724" cy="1172676"/>
          </a:xfrm>
          <a:prstGeom prst="rect">
            <a:avLst/>
          </a:prstGeom>
        </p:spPr>
      </p:pic>
      <p:sp>
        <p:nvSpPr>
          <p:cNvPr id="9" name="Google Shape;92;p1"/>
          <p:cNvSpPr txBox="1"/>
          <p:nvPr/>
        </p:nvSpPr>
        <p:spPr>
          <a:xfrm>
            <a:off x="1" y="1955996"/>
            <a:ext cx="9143999" cy="2014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61950" marR="0" lvl="0" indent="-79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1127" y="6383337"/>
            <a:ext cx="3321743" cy="2941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ts val="2240"/>
            </a:pPr>
            <a:r>
              <a:rPr lang="da-DK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PIERE 2020, 10 - 11 December, Russia</a:t>
            </a:r>
            <a:endParaRPr lang="da-DK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742" y="2824206"/>
            <a:ext cx="8219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7938" algn="ctr">
              <a:buClr>
                <a:schemeClr val="lt1"/>
              </a:buClr>
              <a:buSzPts val="3200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lang="en-US"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3;p1"/>
          <p:cNvSpPr txBox="1"/>
          <p:nvPr/>
        </p:nvSpPr>
        <p:spPr>
          <a:xfrm>
            <a:off x="467544" y="4581128"/>
            <a:ext cx="7704856" cy="1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Company/Organization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 (email</a:t>
            </a:r>
            <a:r>
              <a:rPr lang="en-US" sz="224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13" name="Google Shape;92;p1"/>
          <p:cNvSpPr txBox="1"/>
          <p:nvPr/>
        </p:nvSpPr>
        <p:spPr>
          <a:xfrm>
            <a:off x="-2" y="-22662"/>
            <a:ext cx="9143999" cy="2014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61950" marR="0" lvl="0" indent="-79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Office PowerPoint</Application>
  <PresentationFormat>Экран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Title of Presentation</vt:lpstr>
      <vt:lpstr>Title of Presentation</vt:lpstr>
      <vt:lpstr>Title of Presentation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User1</cp:lastModifiedBy>
  <cp:revision>4</cp:revision>
  <dcterms:created xsi:type="dcterms:W3CDTF">2019-11-12T12:31:58Z</dcterms:created>
  <dcterms:modified xsi:type="dcterms:W3CDTF">2020-11-06T03:49:12Z</dcterms:modified>
</cp:coreProperties>
</file>